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62" r:id="rId8"/>
    <p:sldId id="273" r:id="rId9"/>
    <p:sldId id="274" r:id="rId10"/>
    <p:sldId id="275" r:id="rId11"/>
    <p:sldId id="276" r:id="rId12"/>
    <p:sldId id="277" r:id="rId13"/>
    <p:sldId id="263" r:id="rId14"/>
    <p:sldId id="26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7" autoAdjust="0"/>
  </p:normalViewPr>
  <p:slideViewPr>
    <p:cSldViewPr>
      <p:cViewPr varScale="1">
        <p:scale>
          <a:sx n="90" d="100"/>
          <a:sy n="90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2013/1/24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2131" y="2132856"/>
            <a:ext cx="9146131" cy="1470025"/>
          </a:xfrm>
        </p:spPr>
        <p:txBody>
          <a:bodyPr/>
          <a:lstStyle/>
          <a:p>
            <a:r>
              <a:rPr lang="en-US" altLang="zh-TW" b="1" dirty="0" smtClean="0"/>
              <a:t>Keyword-aware Optimal </a:t>
            </a:r>
            <a:br>
              <a:rPr lang="en-US" altLang="zh-TW" b="1" dirty="0" smtClean="0"/>
            </a:br>
            <a:r>
              <a:rPr lang="en-US" altLang="zh-TW" b="1" dirty="0" smtClean="0"/>
              <a:t>Route </a:t>
            </a:r>
            <a:r>
              <a:rPr lang="en-US" altLang="zh-TW" b="1" dirty="0"/>
              <a:t>Search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 err="1"/>
              <a:t>Xin</a:t>
            </a:r>
            <a:r>
              <a:rPr lang="en-US" altLang="zh-TW" dirty="0"/>
              <a:t> </a:t>
            </a:r>
            <a:r>
              <a:rPr lang="en-US" altLang="zh-TW" dirty="0" smtClean="0"/>
              <a:t>Cao, </a:t>
            </a:r>
            <a:r>
              <a:rPr lang="en-US" altLang="zh-TW" dirty="0" err="1" smtClean="0"/>
              <a:t>Lisi</a:t>
            </a:r>
            <a:r>
              <a:rPr lang="en-US" altLang="zh-TW" dirty="0" smtClean="0"/>
              <a:t> Chen, </a:t>
            </a:r>
            <a:br>
              <a:rPr lang="en-US" altLang="zh-TW" dirty="0" smtClean="0"/>
            </a:br>
            <a:r>
              <a:rPr lang="en-US" altLang="zh-TW" dirty="0" err="1" smtClean="0"/>
              <a:t>Gao</a:t>
            </a:r>
            <a:r>
              <a:rPr lang="en-US" altLang="zh-TW" dirty="0" smtClean="0"/>
              <a:t> Cong, </a:t>
            </a:r>
            <a:r>
              <a:rPr lang="en-US" altLang="zh-TW" dirty="0" err="1"/>
              <a:t>Xiaokui</a:t>
            </a:r>
            <a:r>
              <a:rPr lang="en-US" altLang="zh-TW" dirty="0"/>
              <a:t> </a:t>
            </a:r>
            <a:r>
              <a:rPr lang="en-US" altLang="zh-TW" dirty="0" smtClean="0"/>
              <a:t>Xiao</a:t>
            </a:r>
          </a:p>
          <a:p>
            <a:r>
              <a:rPr lang="en-US" altLang="zh-TW" dirty="0"/>
              <a:t>School of Computer Engineering,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Nanyang</a:t>
            </a:r>
            <a:r>
              <a:rPr lang="en-US" altLang="zh-TW" dirty="0" smtClean="0"/>
              <a:t> </a:t>
            </a:r>
            <a:r>
              <a:rPr lang="en-US" altLang="zh-TW" dirty="0"/>
              <a:t>Technological University, </a:t>
            </a:r>
            <a:r>
              <a:rPr lang="en-US" altLang="zh-TW" dirty="0" smtClean="0"/>
              <a:t>Singapore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53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Lemma and Definition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Lemma 3:                    = </a:t>
            </a:r>
          </a:p>
          <a:p>
            <a:r>
              <a:rPr lang="en-US" altLang="zh-TW" dirty="0" smtClean="0"/>
              <a:t>Definition:</a:t>
            </a:r>
            <a:r>
              <a:rPr lang="zh-TW" altLang="en-US" dirty="0" smtClean="0"/>
              <a:t> </a:t>
            </a:r>
            <a:r>
              <a:rPr lang="en-US" altLang="zh-TW" dirty="0" smtClean="0"/>
              <a:t>Label Buckets</a:t>
            </a:r>
          </a:p>
          <a:p>
            <a:pPr lvl="1"/>
            <a:r>
              <a:rPr lang="en-US" altLang="zh-TW" dirty="0" smtClean="0"/>
              <a:t>                                :</a:t>
            </a:r>
          </a:p>
          <a:p>
            <a:pPr lvl="1"/>
            <a:r>
              <a:rPr lang="en-US" altLang="zh-TW" dirty="0" smtClean="0"/>
              <a:t>.</a:t>
            </a:r>
            <a:endParaRPr lang="en-US" altLang="zh-TW" dirty="0"/>
          </a:p>
          <a:p>
            <a:r>
              <a:rPr lang="en-US" altLang="zh-TW" dirty="0" smtClean="0"/>
              <a:t>Lemma 4:</a:t>
            </a:r>
          </a:p>
          <a:p>
            <a:pPr lvl="1"/>
            <a:r>
              <a:rPr lang="en-US" altLang="zh-TW" dirty="0" smtClean="0"/>
              <a:t>If all buckets (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= 0 to r) are empty, and no feasible </a:t>
            </a:r>
            <a:r>
              <a:rPr lang="en-US" altLang="zh-TW" dirty="0"/>
              <a:t>solution is found </a:t>
            </a:r>
            <a:r>
              <a:rPr lang="en-US" altLang="zh-TW" dirty="0" smtClean="0"/>
              <a:t>yet.</a:t>
            </a:r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92875"/>
            <a:ext cx="17049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92875"/>
            <a:ext cx="30575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01" y="3284984"/>
            <a:ext cx="6534459" cy="55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28765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23" y="2780159"/>
            <a:ext cx="4543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97" y="3879329"/>
            <a:ext cx="44481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1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</a:t>
            </a:r>
            <a:r>
              <a:rPr lang="en-US" altLang="zh-TW" dirty="0" smtClean="0"/>
              <a:t>: </a:t>
            </a:r>
            <a:r>
              <a:rPr lang="en-US" altLang="zh-TW" dirty="0" err="1"/>
              <a:t>BucketBound</a:t>
            </a:r>
            <a:endParaRPr lang="zh-TW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33785"/>
            <a:ext cx="4680520" cy="540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9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Anaysis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95345" cy="105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25" y="3068960"/>
            <a:ext cx="8700998" cy="278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9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Conclusion And Future </a:t>
            </a:r>
            <a:r>
              <a:rPr lang="en-US" altLang="zh-TW" dirty="0" smtClean="0"/>
              <a:t>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</a:p>
          <a:p>
            <a:pPr lvl="1"/>
            <a:r>
              <a:rPr lang="en-US" altLang="zh-TW" dirty="0" smtClean="0"/>
              <a:t>They </a:t>
            </a:r>
            <a:r>
              <a:rPr lang="en-US" altLang="zh-TW" dirty="0"/>
              <a:t>devise two approximation </a:t>
            </a:r>
            <a:r>
              <a:rPr lang="en-US" altLang="zh-TW" dirty="0" smtClean="0"/>
              <a:t>algorithms to answer </a:t>
            </a:r>
            <a:r>
              <a:rPr lang="en-US" altLang="zh-TW" dirty="0"/>
              <a:t>KOR queries </a:t>
            </a:r>
            <a:r>
              <a:rPr lang="en-US" altLang="zh-TW" dirty="0" smtClean="0"/>
              <a:t>efficiently.</a:t>
            </a:r>
          </a:p>
          <a:p>
            <a:r>
              <a:rPr lang="en-US" altLang="zh-TW" dirty="0"/>
              <a:t>Future </a:t>
            </a:r>
            <a:r>
              <a:rPr lang="en-US" altLang="zh-TW" dirty="0" smtClean="0"/>
              <a:t>Work</a:t>
            </a:r>
          </a:p>
          <a:p>
            <a:pPr lvl="1"/>
            <a:r>
              <a:rPr lang="en-US" altLang="zh-TW" dirty="0" smtClean="0"/>
              <a:t>Improve </a:t>
            </a:r>
            <a:r>
              <a:rPr lang="en-US" altLang="zh-TW" dirty="0"/>
              <a:t>the current </a:t>
            </a:r>
            <a:r>
              <a:rPr lang="en-US" altLang="zh-TW" dirty="0" smtClean="0"/>
              <a:t>preprocessing approach</a:t>
            </a:r>
          </a:p>
          <a:p>
            <a:pPr lvl="2"/>
            <a:r>
              <a:rPr lang="en-US" altLang="zh-TW" dirty="0" smtClean="0"/>
              <a:t>They compute </a:t>
            </a:r>
            <a:r>
              <a:rPr lang="en-US" altLang="zh-TW" dirty="0"/>
              <a:t>and store the best objective and budget score </a:t>
            </a:r>
            <a:r>
              <a:rPr lang="en-US" altLang="zh-TW" dirty="0" smtClean="0"/>
              <a:t>between every </a:t>
            </a:r>
            <a:r>
              <a:rPr lang="en-US" altLang="zh-TW" dirty="0"/>
              <a:t>pair of border </a:t>
            </a:r>
            <a:r>
              <a:rPr lang="en-US" altLang="zh-TW" dirty="0" smtClean="0"/>
              <a:t>nodes</a:t>
            </a:r>
          </a:p>
          <a:p>
            <a:pPr lvl="3"/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Discovering popular routes from trajectories (2011)</a:t>
            </a:r>
          </a:p>
          <a:p>
            <a:pPr marL="914400" lvl="2" indent="0">
              <a:buNone/>
            </a:pPr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2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93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09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Problem Statement</a:t>
            </a:r>
          </a:p>
          <a:p>
            <a:r>
              <a:rPr lang="en-US" altLang="zh-TW" dirty="0" smtClean="0"/>
              <a:t>Algorithm</a:t>
            </a:r>
          </a:p>
          <a:p>
            <a:r>
              <a:rPr lang="en-US" altLang="zh-TW" dirty="0" smtClean="0"/>
              <a:t>Conclusion </a:t>
            </a:r>
            <a:r>
              <a:rPr lang="en-US" altLang="zh-TW" dirty="0"/>
              <a:t>A</a:t>
            </a:r>
            <a:r>
              <a:rPr lang="en-US" altLang="zh-TW" dirty="0" smtClean="0"/>
              <a:t>nd Future Work</a:t>
            </a:r>
          </a:p>
        </p:txBody>
      </p:sp>
    </p:spTree>
    <p:extLst>
      <p:ext uri="{BB962C8B-B14F-4D97-AF65-F5344CB8AC3E}">
        <p14:creationId xmlns:p14="http://schemas.microsoft.com/office/powerpoint/2010/main" val="34050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TW" sz="3200" dirty="0"/>
              <a:t>Keyword-aware </a:t>
            </a:r>
            <a:r>
              <a:rPr lang="en-US" altLang="zh-TW" sz="3200" dirty="0" smtClean="0"/>
              <a:t>Optimal Route (KOR)</a:t>
            </a:r>
          </a:p>
          <a:p>
            <a:pPr lvl="1"/>
            <a:r>
              <a:rPr lang="en-US" altLang="zh-TW" dirty="0" smtClean="0"/>
              <a:t>Plan a </a:t>
            </a:r>
            <a:r>
              <a:rPr lang="en-US" altLang="zh-TW" dirty="0" smtClean="0"/>
              <a:t>trip within a city</a:t>
            </a:r>
          </a:p>
          <a:p>
            <a:pPr lvl="1"/>
            <a:r>
              <a:rPr lang="en-US" altLang="zh-TW" dirty="0" smtClean="0"/>
              <a:t>Keyword</a:t>
            </a:r>
          </a:p>
          <a:p>
            <a:pPr lvl="2"/>
            <a:r>
              <a:rPr lang="en-US" altLang="zh-TW" dirty="0" smtClean="0"/>
              <a:t>Shopping </a:t>
            </a:r>
            <a:r>
              <a:rPr lang="en-US" altLang="zh-TW" dirty="0"/>
              <a:t>mall, restaurant, and </a:t>
            </a:r>
            <a:r>
              <a:rPr lang="en-US" altLang="zh-TW" dirty="0" smtClean="0"/>
              <a:t>pub</a:t>
            </a:r>
          </a:p>
          <a:p>
            <a:pPr lvl="1"/>
            <a:r>
              <a:rPr lang="en-US" altLang="zh-TW" dirty="0" smtClean="0"/>
              <a:t>Travel time</a:t>
            </a:r>
          </a:p>
          <a:p>
            <a:pPr lvl="2"/>
            <a:r>
              <a:rPr lang="en-US" altLang="zh-TW" dirty="0" smtClean="0"/>
              <a:t>To </a:t>
            </a:r>
            <a:r>
              <a:rPr lang="en-US" altLang="zh-TW" dirty="0" smtClean="0"/>
              <a:t>and from </a:t>
            </a:r>
            <a:r>
              <a:rPr lang="en-US" altLang="zh-TW" dirty="0"/>
              <a:t>his hotel is within 4 </a:t>
            </a:r>
            <a:r>
              <a:rPr lang="en-US" altLang="zh-TW" dirty="0" smtClean="0"/>
              <a:t>hours</a:t>
            </a:r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822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02" y="2255129"/>
            <a:ext cx="49339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Problem Statement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KOR query:</a:t>
            </a:r>
          </a:p>
          <a:p>
            <a:pPr lvl="1"/>
            <a:r>
              <a:rPr lang="en-US" altLang="zh-TW" dirty="0" smtClean="0"/>
              <a:t>To find a route: 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Example: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27167" r="36667" b="17167"/>
          <a:stretch/>
        </p:blipFill>
        <p:spPr bwMode="auto">
          <a:xfrm>
            <a:off x="4875350" y="4195092"/>
            <a:ext cx="4233154" cy="2618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27622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40454"/>
            <a:ext cx="2867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40454"/>
            <a:ext cx="16097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2928"/>
            <a:ext cx="24574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4" y="6265118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4" y="5260925"/>
            <a:ext cx="3686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6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Pre-processing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n-US" altLang="zh-TW" dirty="0" smtClean="0"/>
              <a:t>Use Floyd-</a:t>
            </a:r>
            <a:r>
              <a:rPr lang="en-US" altLang="zh-TW" dirty="0" err="1" smtClean="0"/>
              <a:t>Warshall</a:t>
            </a:r>
            <a:r>
              <a:rPr lang="en-US" altLang="zh-TW" dirty="0" smtClean="0"/>
              <a:t> to find </a:t>
            </a:r>
            <a:r>
              <a:rPr lang="en-US" altLang="zh-TW" dirty="0"/>
              <a:t>all pairs shortest </a:t>
            </a:r>
            <a:r>
              <a:rPr lang="en-US" altLang="zh-TW" dirty="0" smtClean="0"/>
              <a:t>path</a:t>
            </a:r>
          </a:p>
          <a:p>
            <a:pPr lvl="1"/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Use </a:t>
            </a:r>
            <a:r>
              <a:rPr lang="en-US" altLang="zh-TW" dirty="0"/>
              <a:t>an </a:t>
            </a:r>
            <a:r>
              <a:rPr lang="en-US" altLang="zh-TW" dirty="0" smtClean="0"/>
              <a:t>“inverted file” </a:t>
            </a:r>
            <a:r>
              <a:rPr lang="en-US" altLang="zh-TW" dirty="0"/>
              <a:t>to organize the word </a:t>
            </a:r>
            <a:r>
              <a:rPr lang="en-US" altLang="zh-TW" dirty="0" smtClean="0"/>
              <a:t>information </a:t>
            </a:r>
            <a:r>
              <a:rPr lang="en-US" altLang="zh-TW" dirty="0"/>
              <a:t>of </a:t>
            </a:r>
            <a:r>
              <a:rPr lang="en-US" altLang="zh-TW" dirty="0" smtClean="0"/>
              <a:t>nodes</a:t>
            </a:r>
          </a:p>
          <a:p>
            <a:pPr lvl="1"/>
            <a:r>
              <a:rPr lang="en-US" altLang="zh-TW" dirty="0" smtClean="0"/>
              <a:t>B</a:t>
            </a:r>
            <a:r>
              <a:rPr lang="en-US" altLang="zh-TW" sz="3200" baseline="30000" dirty="0" smtClean="0"/>
              <a:t>+</a:t>
            </a:r>
            <a:r>
              <a:rPr lang="en-US" altLang="zh-TW" dirty="0" smtClean="0"/>
              <a:t>-tree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15" y="2132856"/>
            <a:ext cx="72294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31" y="2685528"/>
            <a:ext cx="7134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15" y="3171825"/>
            <a:ext cx="43053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2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Definition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Node Label           :</a:t>
            </a:r>
          </a:p>
          <a:p>
            <a:r>
              <a:rPr lang="en-US" altLang="zh-TW" dirty="0" smtClean="0"/>
              <a:t>Label Domination</a:t>
            </a:r>
          </a:p>
          <a:p>
            <a:r>
              <a:rPr lang="en-US" altLang="zh-TW" dirty="0" smtClean="0"/>
              <a:t>Label Treatment</a:t>
            </a:r>
          </a:p>
          <a:p>
            <a:r>
              <a:rPr lang="en-US" altLang="zh-TW" dirty="0" smtClean="0"/>
              <a:t>Label Order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831" y="1666900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5000"/>
            <a:ext cx="4381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983" y="2276872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924" y="3429000"/>
            <a:ext cx="16192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2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Algorithm: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OSScaling</a:t>
            </a:r>
            <a:endParaRPr lang="zh-TW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23499" r="48229" b="11001"/>
          <a:stretch/>
        </p:blipFill>
        <p:spPr bwMode="auto">
          <a:xfrm>
            <a:off x="2397290" y="1639888"/>
            <a:ext cx="455579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7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n-US" altLang="zh-TW" dirty="0" smtClean="0"/>
              <a:t>Lemma 1:</a:t>
            </a:r>
          </a:p>
          <a:p>
            <a:endParaRPr lang="en-US" altLang="zh-TW" dirty="0"/>
          </a:p>
          <a:p>
            <a:r>
              <a:rPr lang="en-US" altLang="zh-TW" dirty="0" smtClean="0"/>
              <a:t>Complexity:</a:t>
            </a:r>
          </a:p>
          <a:p>
            <a:endParaRPr lang="en-US" altLang="zh-TW" dirty="0"/>
          </a:p>
          <a:p>
            <a:r>
              <a:rPr lang="en-US" altLang="zh-TW" dirty="0" smtClean="0"/>
              <a:t>Lemma 2:</a:t>
            </a:r>
          </a:p>
          <a:p>
            <a:pPr lvl="1"/>
            <a:r>
              <a:rPr lang="en-US" altLang="zh-TW" dirty="0" err="1" smtClean="0"/>
              <a:t>OSScaling</a:t>
            </a:r>
            <a:r>
              <a:rPr lang="en-US" altLang="zh-TW" dirty="0" smtClean="0"/>
              <a:t> finds the smallest OS from feasible routes</a:t>
            </a:r>
          </a:p>
          <a:p>
            <a:r>
              <a:rPr lang="en-US" altLang="zh-TW" dirty="0" smtClean="0"/>
              <a:t>Theorem:</a:t>
            </a:r>
            <a:r>
              <a:rPr lang="zh-TW" altLang="en-US" dirty="0" smtClean="0"/>
              <a:t> </a:t>
            </a:r>
            <a:endParaRPr lang="en-US" altLang="zh-TW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7"/>
            <a:ext cx="8045202" cy="56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567" y="1718213"/>
            <a:ext cx="897260" cy="41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16311"/>
            <a:ext cx="543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567" y="3970642"/>
            <a:ext cx="3733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566" y="5085184"/>
            <a:ext cx="49815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0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Proof:                               .</a:t>
            </a:r>
            <a:endParaRPr lang="zh-TW" alt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8"/>
            <a:ext cx="49815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165304"/>
            <a:ext cx="5086350" cy="552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8587"/>
            <a:ext cx="8229600" cy="404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1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6046</TotalTime>
  <Words>213</Words>
  <Application>Microsoft Office PowerPoint</Application>
  <PresentationFormat>如螢幕大小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Keyword-aware Optimal  Route Search</vt:lpstr>
      <vt:lpstr>Outline</vt:lpstr>
      <vt:lpstr>Introduction</vt:lpstr>
      <vt:lpstr>Problem Statement</vt:lpstr>
      <vt:lpstr>Pre-processing</vt:lpstr>
      <vt:lpstr>Definition</vt:lpstr>
      <vt:lpstr>Algorithm: OSScaling</vt:lpstr>
      <vt:lpstr>Analysis</vt:lpstr>
      <vt:lpstr>Proof:                               .</vt:lpstr>
      <vt:lpstr>Lemma and Definition</vt:lpstr>
      <vt:lpstr>Algorithm: BucketBound</vt:lpstr>
      <vt:lpstr>Anaysis</vt:lpstr>
      <vt:lpstr>Conclusion And Future Work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Keyword-aware Optimal  Route Search</dc:title>
  <dc:creator>ego</dc:creator>
  <cp:lastModifiedBy>ego</cp:lastModifiedBy>
  <cp:revision>39</cp:revision>
  <dcterms:created xsi:type="dcterms:W3CDTF">2012-11-18T03:18:04Z</dcterms:created>
  <dcterms:modified xsi:type="dcterms:W3CDTF">2013-01-24T07:52:26Z</dcterms:modified>
</cp:coreProperties>
</file>