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75" d="100"/>
          <a:sy n="75" d="100"/>
        </p:scale>
        <p:origin x="13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9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7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7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6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66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5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Cloud-Assisted Live Streaming </a:t>
            </a:r>
            <a:r>
              <a:rPr lang="en-US" altLang="zh-TW" sz="5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 Crowdsourced </a:t>
            </a:r>
            <a:r>
              <a:rPr lang="en-US" altLang="zh-TW" sz="5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Multimedia Content</a:t>
            </a:r>
            <a:endParaRPr lang="zh-TW" altLang="en-US" sz="54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634" y="4012407"/>
            <a:ext cx="7426888" cy="1234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1600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Fei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Chen, Member, IEEE, Cong Zhang, Student Member, IEEE, Feng Wang, Member, IEEE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sz="1600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Jiangchuan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Liu, Senior Member, IEEE, </a:t>
            </a:r>
            <a:r>
              <a:rPr lang="en-US" altLang="zh-TW" sz="1600" dirty="0" err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Xiaofeng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Wang, and Yuan </a:t>
            </a: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Liu</a:t>
            </a:r>
          </a:p>
          <a:p>
            <a:pPr>
              <a:lnSpc>
                <a:spcPct val="100000"/>
              </a:lnSpc>
            </a:pPr>
            <a:r>
              <a:rPr lang="en-US" altLang="zh-TW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TRANSACTIONS ON MULTIMEDIA, VOL. 17, NO. 9, SEPTEMBER 2015</a:t>
            </a:r>
          </a:p>
          <a:p>
            <a:pPr>
              <a:lnSpc>
                <a:spcPct val="100000"/>
              </a:lnSpc>
            </a:pPr>
            <a:endParaRPr lang="zh-TW" altLang="en-US" sz="16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0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Equivalent problem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內容版面配置區 4" descr="Cloud-Assisted Live Streaming for Crowdsourced Multimedia Conten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t="53815" r="54586" b="34723"/>
          <a:stretch/>
        </p:blipFill>
        <p:spPr>
          <a:xfrm>
            <a:off x="492919" y="5142379"/>
            <a:ext cx="5250216" cy="1214336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95" y="1993901"/>
            <a:ext cx="7559627" cy="28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Cost saving constraint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 descr="Cloud-Assisted Live Streaming for Crowdsourced Multimedia Conten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6" t="64264" r="7290" b="26971"/>
          <a:stretch/>
        </p:blipFill>
        <p:spPr>
          <a:xfrm>
            <a:off x="365918" y="2804364"/>
            <a:ext cx="8619759" cy="1161211"/>
          </a:xfrm>
        </p:spPr>
      </p:pic>
    </p:spTree>
    <p:extLst>
      <p:ext uri="{BB962C8B-B14F-4D97-AF65-F5344CB8AC3E}">
        <p14:creationId xmlns:p14="http://schemas.microsoft.com/office/powerpoint/2010/main" val="270373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Optimal solution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each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spanning tree can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provide a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 optimal solution, and the global optimal solution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 be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achieved by exploring all the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spanning trees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uses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backtracking and a method for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detecting bridges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based on the depth-first search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88" y="3876485"/>
            <a:ext cx="7611042" cy="28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Evaluation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398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PlanetLab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nodes</a:t>
            </a:r>
            <a:endParaRPr lang="en-US" altLang="zh-TW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21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cloud sites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:Amazon Cloud &amp; Microsoft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Azure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opensource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VLC/VLM coder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784302" y="4051300"/>
            <a:ext cx="5788198" cy="2375700"/>
            <a:chOff x="3238501" y="3517900"/>
            <a:chExt cx="5788198" cy="23757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1" y="3517900"/>
              <a:ext cx="5788198" cy="197363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4052543" y="5555046"/>
              <a:ext cx="41601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VIDEOS SOURCE FOR LIVE STREAMING</a:t>
              </a:r>
              <a:endParaRPr lang="zh-TW" altLang="en-US" sz="1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79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Streaming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delay reduction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" y="1993393"/>
            <a:ext cx="7455694" cy="47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Lost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reduction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1" y="1993393"/>
            <a:ext cx="7402704" cy="46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3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Cost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52" y="1993393"/>
            <a:ext cx="6626002" cy="42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Result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Comparing with TOP strategy, our proposed solution OM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(p/q=0.1)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saves 8.34% cost, and improves 9.1% video quality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 average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446637" y="3876485"/>
            <a:ext cx="5125863" cy="2517574"/>
            <a:chOff x="914401" y="1993393"/>
            <a:chExt cx="5054978" cy="273181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r="88987"/>
            <a:stretch/>
          </p:blipFill>
          <p:spPr>
            <a:xfrm>
              <a:off x="914401" y="1993393"/>
              <a:ext cx="2209799" cy="273181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85821"/>
            <a:stretch/>
          </p:blipFill>
          <p:spPr>
            <a:xfrm>
              <a:off x="3124200" y="1993393"/>
              <a:ext cx="2845179" cy="2731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61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Future work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Continue enhancing our design by conducting more evaluations on our prototype with larger scale experiments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Live videos for 3D immersive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Distributed server instances can cooperate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With CDNs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14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Progress update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Done: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Setup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Sprak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&amp; read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tutorial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Todo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Connet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pokemon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app to server &amp; add UI.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 with Brain that if I can let his demo machine connect to the server.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Design cloud manager using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Spark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streaming .</a:t>
            </a:r>
          </a:p>
          <a:p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562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The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Internet has witnessed a significant increase in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popularity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of media streaming with multi-source channels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multi-source system: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2012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NASA Television’s Public and Media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channels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2014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Sochi Winter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Olympics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2014 FIFA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World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Cup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25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Situation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Global streaming imposes high demand on end device capabilities and network connections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Crowdsourced videos are geo-distributed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crowdsourcers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are often much more dynamic than dedicated content providers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Massive server capacity is necessary to deal with online video synchronization, processing, and transcoding for highly heterogeneous video contributors and consumers.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0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Related work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For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large scale distribution, many existing systems rely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 content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distribution networks (CDNs)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 peer-to-peer (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P2P)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 hybrid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solutions.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Netflix migrated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its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entire infrastructure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the powerful Amazon AWS cloud in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CALMS (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Cloud-Assisted Live Media Streaming) to lease and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adjust cloud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server resources in a fine granularity, meeting with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temporal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 spatial dynamics of demands from online users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20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Motivation	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Crowdsourced live streaming demands efficient content collection, processing, and distribution with stringent delay constraints.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But none of existing algorithms can simultaneously satisfy these design requirements of the resource allocation in the global scale.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Dynamic viewers and </a:t>
            </a:r>
            <a:r>
              <a:rPr lang="en-US" altLang="zh-TW" dirty="0" err="1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sourcers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Balance the trade-off between the streaming performance and the system cost.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991" y="5139779"/>
            <a:ext cx="2421910" cy="17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Twitch.tv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One-week trace from July 6 to July 12, 2014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14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geo-distributed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ingest servers: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from Asia area 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from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European area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 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from United States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area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03" y="3505200"/>
            <a:ext cx="4824597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Problem formulation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>
                        <a:solidFill>
                          <a:schemeClr val="bg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rPr>
                      <m:t>bootstrapping</m:t>
                    </m:r>
                    <m:r>
                      <m:rPr>
                        <m:nor/>
                      </m:rPr>
                      <a:rPr lang="en-US" altLang="zh-TW">
                        <a:solidFill>
                          <a:schemeClr val="bg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>
                        <a:solidFill>
                          <a:schemeClr val="bg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rPr>
                      <m:t>server</m:t>
                    </m:r>
                    <m:r>
                      <a:rPr lang="en-US" altLang="zh-TW" i="0">
                        <a:solidFill>
                          <a:schemeClr val="bg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cost.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: total cloud site cost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: </a:t>
                </a: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cost of out-bound traffic from the cloud servers to the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CDN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: </a:t>
                </a: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cost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of the </a:t>
                </a: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CDN</a:t>
                </a:r>
                <a:endParaRPr lang="en-US" altLang="zh-TW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  <a:p>
                <a:endParaRPr lang="zh-TW" altLang="en-US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mc:Choice>
        <mc:Fallback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589" r="-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 descr="Cloud-Assisted Live Streaming for Crowdsourced Multimedia Conten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t="34255" r="51126" b="41006"/>
          <a:stretch/>
        </p:blipFill>
        <p:spPr>
          <a:xfrm>
            <a:off x="2556221" y="4140200"/>
            <a:ext cx="6292506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7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Preference value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 Generally</a:t>
                </a: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, the preference value can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be quantified </a:t>
                </a: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according to the RTT, jitter or packet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loss.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: </a:t>
                </a: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Preference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value of Area </a:t>
                </a:r>
                <a:r>
                  <a:rPr lang="en-US" altLang="zh-TW" dirty="0" err="1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i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 to cloud site j at time t</a:t>
                </a:r>
                <a:endParaRPr lang="zh-TW" altLang="en-US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3" t="-2589" r="-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 descr="Cloud-Assisted Live Streaming for Crowdsourced Multimedia Conten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2" t="23148" r="10271" b="64260"/>
          <a:stretch/>
        </p:blipFill>
        <p:spPr>
          <a:xfrm>
            <a:off x="956855" y="4000500"/>
            <a:ext cx="7151708" cy="15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Minimize cost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 descr="Cloud-Assisted Live Streaming for Crowdsourced Multimedia Conten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57522" r="16622" b="37084"/>
          <a:stretch/>
        </p:blipFill>
        <p:spPr>
          <a:xfrm>
            <a:off x="632932" y="2209800"/>
            <a:ext cx="4872518" cy="695325"/>
          </a:xfrm>
        </p:spPr>
      </p:pic>
      <p:pic>
        <p:nvPicPr>
          <p:cNvPr id="5" name="圖片 4" descr="Cloud-Assisted Live Streaming for Crowdsourced Multimedia Conten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3" t="54444" r="14000" b="37037"/>
          <a:stretch/>
        </p:blipFill>
        <p:spPr>
          <a:xfrm>
            <a:off x="632933" y="3105150"/>
            <a:ext cx="639314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8096"/>
      </p:ext>
    </p:extLst>
  </p:cSld>
  <p:clrMapOvr>
    <a:masterClrMapping/>
  </p:clrMapOvr>
</p:sld>
</file>

<file path=ppt/theme/theme1.xml><?xml version="1.0" encoding="utf-8"?>
<a:theme xmlns:a="http://schemas.openxmlformats.org/drawingml/2006/main" name="都會">
  <a:themeElements>
    <a:clrScheme name="都會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TM03457491[[fn=大都會]]</Template>
  <TotalTime>188</TotalTime>
  <Words>526</Words>
  <Application>Microsoft Office PowerPoint</Application>
  <PresentationFormat>如螢幕大小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Arial Unicode MS</vt:lpstr>
      <vt:lpstr>新細明體</vt:lpstr>
      <vt:lpstr>Arial</vt:lpstr>
      <vt:lpstr>Calibri Light</vt:lpstr>
      <vt:lpstr>Cambria Math</vt:lpstr>
      <vt:lpstr>Wingdings</vt:lpstr>
      <vt:lpstr>都會</vt:lpstr>
      <vt:lpstr>Cloud-Assisted Live Streaming for Crowdsourced Multimedia Content</vt:lpstr>
      <vt:lpstr>Introduction</vt:lpstr>
      <vt:lpstr>Situation</vt:lpstr>
      <vt:lpstr>Related work</vt:lpstr>
      <vt:lpstr>Motivation </vt:lpstr>
      <vt:lpstr>Twitch.tv</vt:lpstr>
      <vt:lpstr>Problem formulation</vt:lpstr>
      <vt:lpstr>Preference value</vt:lpstr>
      <vt:lpstr>Minimize cost</vt:lpstr>
      <vt:lpstr>Equivalent problem</vt:lpstr>
      <vt:lpstr>Cost saving constraint</vt:lpstr>
      <vt:lpstr>Optimal solution</vt:lpstr>
      <vt:lpstr>Evaluation</vt:lpstr>
      <vt:lpstr>Streaming delay reduction</vt:lpstr>
      <vt:lpstr>Lost frame reduction</vt:lpstr>
      <vt:lpstr>Cost</vt:lpstr>
      <vt:lpstr>Result</vt:lpstr>
      <vt:lpstr>Future work</vt:lpstr>
      <vt:lpstr>Progress update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Cloud-Assisted Live Streaming for Crowdsourced Multimedia Content</dc:title>
  <dc:creator>陳映亦</dc:creator>
  <cp:lastModifiedBy>陳映亦</cp:lastModifiedBy>
  <cp:revision>20</cp:revision>
  <dcterms:created xsi:type="dcterms:W3CDTF">2015-10-19T14:48:39Z</dcterms:created>
  <dcterms:modified xsi:type="dcterms:W3CDTF">2015-10-19T17:56:50Z</dcterms:modified>
</cp:coreProperties>
</file>