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61" r:id="rId9"/>
    <p:sldId id="263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7" autoAdjust="0"/>
  </p:normalViewPr>
  <p:slideViewPr>
    <p:cSldViewPr>
      <p:cViewPr varScale="1">
        <p:scale>
          <a:sx n="71" d="100"/>
          <a:sy n="71" d="100"/>
        </p:scale>
        <p:origin x="-9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31" y="2132856"/>
            <a:ext cx="9146131" cy="1470025"/>
          </a:xfrm>
        </p:spPr>
        <p:txBody>
          <a:bodyPr/>
          <a:lstStyle/>
          <a:p>
            <a:r>
              <a:rPr lang="en-US" altLang="zh-TW" b="1" dirty="0" smtClean="0"/>
              <a:t>Keyword-aware Optimal </a:t>
            </a:r>
            <a:br>
              <a:rPr lang="en-US" altLang="zh-TW" b="1" dirty="0" smtClean="0"/>
            </a:br>
            <a:r>
              <a:rPr lang="en-US" altLang="zh-TW" b="1" dirty="0" smtClean="0"/>
              <a:t>Route </a:t>
            </a:r>
            <a:r>
              <a:rPr lang="en-US" altLang="zh-TW" b="1" dirty="0"/>
              <a:t>Search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err="1"/>
              <a:t>Xin</a:t>
            </a:r>
            <a:r>
              <a:rPr lang="en-US" altLang="zh-TW" dirty="0"/>
              <a:t> </a:t>
            </a:r>
            <a:r>
              <a:rPr lang="en-US" altLang="zh-TW" dirty="0" smtClean="0"/>
              <a:t>Cao, </a:t>
            </a:r>
            <a:r>
              <a:rPr lang="en-US" altLang="zh-TW" dirty="0" err="1" smtClean="0"/>
              <a:t>Lisi</a:t>
            </a:r>
            <a:r>
              <a:rPr lang="en-US" altLang="zh-TW" dirty="0" smtClean="0"/>
              <a:t> Chen, </a:t>
            </a:r>
            <a:br>
              <a:rPr lang="en-US" altLang="zh-TW" dirty="0" smtClean="0"/>
            </a:br>
            <a:r>
              <a:rPr lang="en-US" altLang="zh-TW" dirty="0" err="1" smtClean="0"/>
              <a:t>Gao</a:t>
            </a:r>
            <a:r>
              <a:rPr lang="en-US" altLang="zh-TW" dirty="0" smtClean="0"/>
              <a:t> Cong, </a:t>
            </a:r>
            <a:r>
              <a:rPr lang="en-US" altLang="zh-TW" dirty="0" err="1"/>
              <a:t>Xiaokui</a:t>
            </a:r>
            <a:r>
              <a:rPr lang="en-US" altLang="zh-TW" dirty="0"/>
              <a:t> </a:t>
            </a:r>
            <a:r>
              <a:rPr lang="en-US" altLang="zh-TW" dirty="0" smtClean="0"/>
              <a:t>Xiao</a:t>
            </a:r>
          </a:p>
          <a:p>
            <a:r>
              <a:rPr lang="en-US" altLang="zh-TW" dirty="0"/>
              <a:t>School of Computer Engineering,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Nanyang</a:t>
            </a:r>
            <a:r>
              <a:rPr lang="en-US" altLang="zh-TW" dirty="0" smtClean="0"/>
              <a:t> </a:t>
            </a:r>
            <a:r>
              <a:rPr lang="en-US" altLang="zh-TW" dirty="0"/>
              <a:t>Technological University, </a:t>
            </a:r>
            <a:r>
              <a:rPr lang="en-US" altLang="zh-TW" dirty="0" smtClean="0"/>
              <a:t>Singapore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539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31" y="2132856"/>
            <a:ext cx="9146131" cy="1470025"/>
          </a:xfrm>
        </p:spPr>
        <p:txBody>
          <a:bodyPr/>
          <a:lstStyle/>
          <a:p>
            <a:r>
              <a:rPr lang="en-US" altLang="zh-TW" dirty="0" smtClean="0"/>
              <a:t>Potential Research </a:t>
            </a:r>
            <a:br>
              <a:rPr lang="en-US" altLang="zh-TW" dirty="0" smtClean="0"/>
            </a:br>
            <a:r>
              <a:rPr lang="en-US" altLang="zh-TW" dirty="0" smtClean="0"/>
              <a:t>of the detour planning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574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Potential </a:t>
            </a:r>
            <a:r>
              <a:rPr lang="en-US" altLang="zh-TW" dirty="0" smtClean="0"/>
              <a:t>Research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Maximize the </a:t>
            </a:r>
            <a:r>
              <a:rPr lang="en-US" altLang="zh-TW" dirty="0"/>
              <a:t>overall productivity in the format of the total </a:t>
            </a:r>
            <a:r>
              <a:rPr lang="en-US" altLang="zh-TW" dirty="0" smtClean="0"/>
              <a:t>worker profit</a:t>
            </a:r>
            <a:r>
              <a:rPr lang="en-US" altLang="zh-TW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Guide </a:t>
            </a:r>
            <a:r>
              <a:rPr lang="en-US" altLang="zh-TW" dirty="0"/>
              <a:t>the workers to shoot the </a:t>
            </a:r>
            <a:r>
              <a:rPr lang="en-US" altLang="zh-TW" dirty="0" smtClean="0"/>
              <a:t>photos or </a:t>
            </a:r>
            <a:r>
              <a:rPr lang="en-US" altLang="zh-TW" dirty="0"/>
              <a:t>videos from the right spots and angles for usable </a:t>
            </a:r>
            <a:r>
              <a:rPr lang="en-US" altLang="zh-TW" dirty="0" smtClean="0"/>
              <a:t>results. 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Adapt </a:t>
            </a:r>
            <a:r>
              <a:rPr lang="en-US" altLang="zh-TW" dirty="0"/>
              <a:t>to misbehaved or lost workers </a:t>
            </a:r>
            <a:r>
              <a:rPr lang="en-US" altLang="zh-TW" dirty="0" smtClean="0"/>
              <a:t>who deviate </a:t>
            </a:r>
            <a:r>
              <a:rPr lang="en-US" altLang="zh-TW" dirty="0"/>
              <a:t>from the assigned detour </a:t>
            </a:r>
            <a:r>
              <a:rPr lang="en-US" altLang="zh-TW" dirty="0" smtClean="0"/>
              <a:t>paths.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Facilitate </a:t>
            </a:r>
            <a:r>
              <a:rPr lang="en-US" altLang="zh-TW" dirty="0"/>
              <a:t>a quality assurance </a:t>
            </a:r>
            <a:r>
              <a:rPr lang="en-US" altLang="zh-TW" dirty="0" smtClean="0"/>
              <a:t>mechanism to </a:t>
            </a:r>
            <a:r>
              <a:rPr lang="en-US" altLang="zh-TW" dirty="0"/>
              <a:t>determine the quality of the completed </a:t>
            </a:r>
            <a:r>
              <a:rPr lang="en-US" altLang="zh-TW" dirty="0" smtClean="0"/>
              <a:t>tasks.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15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Potential Research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altLang="zh-TW" dirty="0" smtClean="0"/>
              <a:t>Add </a:t>
            </a:r>
            <a:r>
              <a:rPr lang="en-US" altLang="zh-TW" dirty="0"/>
              <a:t>more kind of </a:t>
            </a:r>
            <a:r>
              <a:rPr lang="en-US" altLang="zh-TW" dirty="0" smtClean="0"/>
              <a:t>geo-spatial and temporal-dependent tasks </a:t>
            </a:r>
            <a:r>
              <a:rPr lang="en-US" altLang="zh-TW" dirty="0"/>
              <a:t>to full our system. </a:t>
            </a:r>
            <a:r>
              <a:rPr lang="en-US" altLang="zh-TW" dirty="0" smtClean="0"/>
              <a:t>It </a:t>
            </a:r>
            <a:r>
              <a:rPr lang="en-US" altLang="zh-TW" dirty="0"/>
              <a:t>will motivate more </a:t>
            </a:r>
            <a:r>
              <a:rPr lang="en-US" altLang="zh-TW" dirty="0" smtClean="0"/>
              <a:t>workers to join our system.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altLang="zh-TW" dirty="0" smtClean="0"/>
              <a:t>We need to concern the </a:t>
            </a:r>
            <a:r>
              <a:rPr lang="en-US" altLang="zh-TW" dirty="0"/>
              <a:t>different traffic </a:t>
            </a:r>
            <a:r>
              <a:rPr lang="en-US" altLang="zh-TW" dirty="0" smtClean="0"/>
              <a:t>condition for computing the detour route.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altLang="zh-TW" dirty="0" smtClean="0"/>
              <a:t>The </a:t>
            </a:r>
            <a:r>
              <a:rPr lang="en-US" altLang="zh-TW" dirty="0"/>
              <a:t>internet isn’t smooth all the time. So we must figure out a method to let our system and workers to be in touch with each other.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49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4" name="Picture 6" descr="C:\Users\ego\Desktop\575_201206131042121u1UH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16832"/>
            <a:ext cx="32385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Problem Statement</a:t>
            </a:r>
          </a:p>
          <a:p>
            <a:r>
              <a:rPr lang="en-US" altLang="zh-TW" dirty="0" smtClean="0"/>
              <a:t>Algorithm</a:t>
            </a:r>
          </a:p>
          <a:p>
            <a:r>
              <a:rPr lang="en-US" altLang="zh-TW" dirty="0" smtClean="0"/>
              <a:t>Conclusion </a:t>
            </a:r>
            <a:r>
              <a:rPr lang="en-US" altLang="zh-TW" dirty="0"/>
              <a:t>A</a:t>
            </a:r>
            <a:r>
              <a:rPr lang="en-US" altLang="zh-TW" dirty="0" smtClean="0"/>
              <a:t>nd Future Work</a:t>
            </a:r>
          </a:p>
        </p:txBody>
      </p:sp>
    </p:spTree>
    <p:extLst>
      <p:ext uri="{BB962C8B-B14F-4D97-AF65-F5344CB8AC3E}">
        <p14:creationId xmlns:p14="http://schemas.microsoft.com/office/powerpoint/2010/main" val="340506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/>
              <a:t>Keyword-aware </a:t>
            </a:r>
            <a:r>
              <a:rPr lang="en-US" altLang="zh-TW" sz="3200" dirty="0" smtClean="0"/>
              <a:t>Optimal Route (KOR)</a:t>
            </a:r>
          </a:p>
          <a:p>
            <a:pPr lvl="1"/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/>
              <a:t>user plans a trip within a city</a:t>
            </a:r>
          </a:p>
          <a:p>
            <a:pPr lvl="1"/>
            <a:r>
              <a:rPr lang="en-US" altLang="zh-TW" dirty="0" smtClean="0"/>
              <a:t>Keyword</a:t>
            </a:r>
          </a:p>
          <a:p>
            <a:pPr lvl="2"/>
            <a:r>
              <a:rPr lang="en-US" altLang="zh-TW" dirty="0"/>
              <a:t>shopping mall, restaurant, and </a:t>
            </a:r>
            <a:r>
              <a:rPr lang="en-US" altLang="zh-TW" dirty="0" smtClean="0"/>
              <a:t>pub</a:t>
            </a:r>
          </a:p>
          <a:p>
            <a:pPr lvl="1"/>
            <a:r>
              <a:rPr lang="en-US" altLang="zh-TW" dirty="0" smtClean="0"/>
              <a:t>Travel time</a:t>
            </a:r>
          </a:p>
          <a:p>
            <a:pPr lvl="2"/>
            <a:r>
              <a:rPr lang="en-US" altLang="zh-TW" dirty="0"/>
              <a:t>to </a:t>
            </a:r>
            <a:r>
              <a:rPr lang="en-US" altLang="zh-TW" dirty="0" smtClean="0"/>
              <a:t>and from </a:t>
            </a:r>
            <a:r>
              <a:rPr lang="en-US" altLang="zh-TW" dirty="0"/>
              <a:t>his hotel is within 4 </a:t>
            </a:r>
            <a:r>
              <a:rPr lang="en-US" altLang="zh-TW" dirty="0" smtClean="0"/>
              <a:t>hours</a:t>
            </a:r>
          </a:p>
          <a:p>
            <a:r>
              <a:rPr lang="en-US" altLang="zh-TW" dirty="0" smtClean="0"/>
              <a:t>Two Hard Constraint</a:t>
            </a:r>
          </a:p>
          <a:p>
            <a:pPr lvl="1"/>
            <a:r>
              <a:rPr lang="en-US" altLang="zh-TW" dirty="0" smtClean="0"/>
              <a:t>Keyword</a:t>
            </a:r>
          </a:p>
          <a:p>
            <a:pPr lvl="1"/>
            <a:r>
              <a:rPr lang="en-US" altLang="zh-TW" dirty="0" smtClean="0"/>
              <a:t>Budget </a:t>
            </a:r>
          </a:p>
          <a:p>
            <a:pPr lvl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8223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3528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Keyword-aware Optimal Route (KOR)</a:t>
            </a:r>
            <a:endParaRPr lang="zh-TW" alt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251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Object: Find an optimal route</a:t>
            </a:r>
          </a:p>
          <a:p>
            <a:pPr lvl="1"/>
            <a:r>
              <a:rPr lang="en-US" altLang="zh-TW" dirty="0" smtClean="0"/>
              <a:t>The objective score </a:t>
            </a:r>
            <a:r>
              <a:rPr lang="en-US" altLang="zh-TW" dirty="0"/>
              <a:t>is </a:t>
            </a:r>
            <a:r>
              <a:rPr lang="en-US" altLang="zh-TW" dirty="0" smtClean="0"/>
              <a:t>optimized (minimized)</a:t>
            </a:r>
          </a:p>
          <a:p>
            <a:r>
              <a:rPr lang="en-US" altLang="zh-TW" dirty="0" smtClean="0"/>
              <a:t>Objective score comes from route popularity</a:t>
            </a:r>
          </a:p>
          <a:p>
            <a:pPr lvl="1"/>
            <a:r>
              <a:rPr lang="en-US" altLang="zh-TW" dirty="0"/>
              <a:t>GPS trajectories or Flickr </a:t>
            </a:r>
            <a:r>
              <a:rPr lang="en-US" altLang="zh-TW" dirty="0" smtClean="0"/>
              <a:t>photos</a:t>
            </a:r>
          </a:p>
          <a:p>
            <a:pPr lvl="1"/>
            <a:r>
              <a:rPr lang="en-US" altLang="zh-TW" dirty="0"/>
              <a:t>Discovering popular routes </a:t>
            </a:r>
            <a:r>
              <a:rPr lang="en-US" altLang="zh-TW" dirty="0" smtClean="0"/>
              <a:t>from trajectories (2011)</a:t>
            </a:r>
          </a:p>
          <a:p>
            <a:r>
              <a:rPr lang="en-US" altLang="zh-TW" dirty="0" smtClean="0"/>
              <a:t>Solution: Three approximation algorithm</a:t>
            </a:r>
          </a:p>
          <a:p>
            <a:pPr lvl="1"/>
            <a:r>
              <a:rPr lang="en-US" altLang="zh-TW" dirty="0" err="1" smtClean="0"/>
              <a:t>OSScaling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BucketBound</a:t>
            </a:r>
            <a:r>
              <a:rPr lang="en-US" altLang="zh-TW" dirty="0" smtClean="0"/>
              <a:t> (revised by </a:t>
            </a:r>
            <a:r>
              <a:rPr lang="en-US" altLang="zh-TW" dirty="0" err="1"/>
              <a:t>OSScaling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Greedy</a:t>
            </a:r>
            <a:endParaRPr lang="en-US" altLang="zh-TW" dirty="0"/>
          </a:p>
          <a:p>
            <a:pPr marL="457200" lvl="1" indent="0"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520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Compared To Detour Planning Problem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848819"/>
              </p:ext>
            </p:extLst>
          </p:nvPr>
        </p:nvGraphicFramePr>
        <p:xfrm>
          <a:off x="467544" y="1988840"/>
          <a:ext cx="8352928" cy="3657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68152"/>
                <a:gridCol w="3341476"/>
                <a:gridCol w="364330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KOR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DP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Same</a:t>
                      </a:r>
                      <a:endParaRPr lang="zh-TW" altLang="en-US" sz="2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They</a:t>
                      </a:r>
                      <a:r>
                        <a:rPr lang="en-US" altLang="zh-TW" sz="2200" baseline="0" dirty="0" smtClean="0"/>
                        <a:t> w</a:t>
                      </a:r>
                      <a:r>
                        <a:rPr lang="en-US" altLang="zh-TW" sz="2200" dirty="0" smtClean="0"/>
                        <a:t>ant</a:t>
                      </a:r>
                      <a:r>
                        <a:rPr lang="en-US" altLang="zh-TW" sz="2200" baseline="0" dirty="0" smtClean="0"/>
                        <a:t> to use the free time well</a:t>
                      </a:r>
                      <a:endParaRPr lang="zh-TW" altLang="en-US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Specifying the source and destination</a:t>
                      </a:r>
                      <a:endParaRPr lang="zh-TW" altLang="en-US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Visiting specific spots</a:t>
                      </a:r>
                      <a:endParaRPr lang="zh-TW" altLang="en-US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The travel time or</a:t>
                      </a:r>
                      <a:r>
                        <a:rPr lang="en-US" altLang="zh-TW" sz="2200" baseline="0" dirty="0" smtClean="0"/>
                        <a:t> </a:t>
                      </a:r>
                      <a:r>
                        <a:rPr lang="en-US" altLang="zh-TW" sz="2200" dirty="0" smtClean="0"/>
                        <a:t>deadline must be observed</a:t>
                      </a:r>
                      <a:endParaRPr lang="zh-TW" altLang="en-US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Difference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T</a:t>
                      </a:r>
                      <a:r>
                        <a:rPr lang="en-US" altLang="zh-TW" sz="2200" baseline="0" dirty="0" smtClean="0"/>
                        <a:t>o visit popular spots </a:t>
                      </a:r>
                    </a:p>
                    <a:p>
                      <a:pPr algn="ctr"/>
                      <a:r>
                        <a:rPr lang="en-US" altLang="zh-TW" sz="2200" baseline="0" dirty="0" smtClean="0"/>
                        <a:t>for fun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To perform requests </a:t>
                      </a:r>
                    </a:p>
                    <a:p>
                      <a:pPr algn="ctr"/>
                      <a:r>
                        <a:rPr lang="en-US" altLang="zh-TW" sz="2200" dirty="0" smtClean="0"/>
                        <a:t>for rewards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The keyword must be concerned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dirty="0" smtClean="0"/>
                        <a:t>The time-window</a:t>
                      </a:r>
                      <a:r>
                        <a:rPr lang="en-US" altLang="zh-TW" sz="2200" baseline="0" dirty="0" smtClean="0"/>
                        <a:t> of each request </a:t>
                      </a:r>
                      <a:r>
                        <a:rPr lang="en-US" altLang="zh-TW" sz="2200" dirty="0" smtClean="0"/>
                        <a:t>must be concerned</a:t>
                      </a:r>
                      <a:endParaRPr lang="zh-TW" altLang="en-US" sz="22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6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Detour Planning Problem</a:t>
            </a:r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663" y="1628800"/>
            <a:ext cx="6048672" cy="482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32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Algorithm1: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OSScaling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39341"/>
            <a:ext cx="8435280" cy="5030019"/>
          </a:xfrm>
        </p:spPr>
        <p:txBody>
          <a:bodyPr/>
          <a:lstStyle/>
          <a:p>
            <a:r>
              <a:rPr lang="en-US" altLang="zh-TW" dirty="0" smtClean="0"/>
              <a:t>It’s very like dynamic programming</a:t>
            </a:r>
          </a:p>
          <a:p>
            <a:r>
              <a:rPr lang="en-US" altLang="zh-TW" dirty="0" smtClean="0"/>
              <a:t>Step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Set the source with a label and put into min-heap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Extract the label from min-heap</a:t>
            </a:r>
          </a:p>
          <a:p>
            <a:pPr marL="1371600" lvl="2" indent="-514350">
              <a:buFont typeface="Wingdings" pitchFamily="2" charset="2"/>
              <a:buAutoNum type="circleNumWdWhitePlain"/>
            </a:pPr>
            <a:r>
              <a:rPr lang="en-US" altLang="zh-TW" dirty="0" smtClean="0"/>
              <a:t>If it is empty, go to 4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/>
              <a:t>Extend the label to </a:t>
            </a:r>
            <a:r>
              <a:rPr lang="en-US" altLang="zh-TW" dirty="0" smtClean="0"/>
              <a:t>adjacent node. Go to 2</a:t>
            </a:r>
          </a:p>
          <a:p>
            <a:pPr marL="1371600" lvl="2" indent="-514350">
              <a:buFont typeface="Wingdings" pitchFamily="2" charset="2"/>
              <a:buAutoNum type="circleNumWdWhitePlain"/>
            </a:pPr>
            <a:r>
              <a:rPr lang="en-US" altLang="zh-TW" dirty="0" smtClean="0"/>
              <a:t>If the new label isn’t be dominated, put into min-heap</a:t>
            </a:r>
          </a:p>
          <a:p>
            <a:pPr marL="1371600" lvl="2" indent="-514350">
              <a:buFont typeface="Wingdings" pitchFamily="2" charset="2"/>
              <a:buAutoNum type="circleNumWdWhitePlain"/>
            </a:pPr>
            <a:r>
              <a:rPr lang="en-US" altLang="zh-TW" dirty="0" smtClean="0"/>
              <a:t>If some labels were dominated by the </a:t>
            </a:r>
            <a:r>
              <a:rPr lang="en-US" altLang="zh-TW" dirty="0"/>
              <a:t>new </a:t>
            </a:r>
            <a:r>
              <a:rPr lang="en-US" altLang="zh-TW" dirty="0" smtClean="0"/>
              <a:t>label, remove it from min-heap</a:t>
            </a:r>
          </a:p>
          <a:p>
            <a:pPr marL="971550" lvl="1" indent="-514350">
              <a:buFont typeface="Wingdings" pitchFamily="2" charset="2"/>
              <a:buAutoNum type="arabicPeriod"/>
            </a:pPr>
            <a:r>
              <a:rPr lang="en-US" altLang="zh-TW" dirty="0" smtClean="0"/>
              <a:t>Pick the best route from the destination’s labels</a:t>
            </a:r>
          </a:p>
        </p:txBody>
      </p:sp>
    </p:spTree>
    <p:extLst>
      <p:ext uri="{BB962C8B-B14F-4D97-AF65-F5344CB8AC3E}">
        <p14:creationId xmlns:p14="http://schemas.microsoft.com/office/powerpoint/2010/main" val="213971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Algorithm 2 &amp; 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BucketBound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It will be more faster then Alg1. </a:t>
            </a:r>
            <a:br>
              <a:rPr lang="en-US" altLang="zh-TW" dirty="0" smtClean="0"/>
            </a:br>
            <a:r>
              <a:rPr lang="en-US" altLang="zh-TW" dirty="0" smtClean="0"/>
              <a:t>But it will use the result from </a:t>
            </a:r>
            <a:r>
              <a:rPr lang="en-US" altLang="zh-TW" dirty="0"/>
              <a:t>Alg1.</a:t>
            </a:r>
            <a:endParaRPr lang="en-US" altLang="zh-TW" dirty="0" smtClean="0"/>
          </a:p>
          <a:p>
            <a:r>
              <a:rPr lang="en-US" altLang="zh-TW" dirty="0" smtClean="0"/>
              <a:t>Greedy</a:t>
            </a:r>
          </a:p>
          <a:p>
            <a:pPr lvl="1"/>
            <a:r>
              <a:rPr lang="en-US" altLang="zh-TW" dirty="0" smtClean="0"/>
              <a:t>The minimal objective score has the most priority.</a:t>
            </a:r>
          </a:p>
        </p:txBody>
      </p:sp>
    </p:spTree>
    <p:extLst>
      <p:ext uri="{BB962C8B-B14F-4D97-AF65-F5344CB8AC3E}">
        <p14:creationId xmlns:p14="http://schemas.microsoft.com/office/powerpoint/2010/main" val="15964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Conclusion And Future </a:t>
            </a:r>
            <a:r>
              <a:rPr lang="en-US" altLang="zh-TW" dirty="0" smtClean="0"/>
              <a:t>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</a:p>
          <a:p>
            <a:pPr lvl="1"/>
            <a:r>
              <a:rPr lang="en-US" altLang="zh-TW" dirty="0" smtClean="0"/>
              <a:t>They </a:t>
            </a:r>
            <a:r>
              <a:rPr lang="en-US" altLang="zh-TW" dirty="0"/>
              <a:t>devise two approximation </a:t>
            </a:r>
            <a:r>
              <a:rPr lang="en-US" altLang="zh-TW" dirty="0" smtClean="0"/>
              <a:t>algorithms to answer </a:t>
            </a:r>
            <a:r>
              <a:rPr lang="en-US" altLang="zh-TW" dirty="0"/>
              <a:t>KOR queries </a:t>
            </a:r>
            <a:r>
              <a:rPr lang="en-US" altLang="zh-TW" dirty="0" smtClean="0"/>
              <a:t>efficiently.</a:t>
            </a:r>
          </a:p>
          <a:p>
            <a:r>
              <a:rPr lang="en-US" altLang="zh-TW" dirty="0"/>
              <a:t>Future </a:t>
            </a:r>
            <a:r>
              <a:rPr lang="en-US" altLang="zh-TW" dirty="0" smtClean="0"/>
              <a:t>Work</a:t>
            </a:r>
          </a:p>
          <a:p>
            <a:pPr lvl="1"/>
            <a:r>
              <a:rPr lang="en-US" altLang="zh-TW" dirty="0" smtClean="0"/>
              <a:t>Improve </a:t>
            </a:r>
            <a:r>
              <a:rPr lang="en-US" altLang="zh-TW" dirty="0"/>
              <a:t>the current </a:t>
            </a:r>
            <a:r>
              <a:rPr lang="en-US" altLang="zh-TW" dirty="0" smtClean="0"/>
              <a:t>preprocessing approach</a:t>
            </a:r>
          </a:p>
          <a:p>
            <a:pPr lvl="2"/>
            <a:r>
              <a:rPr lang="en-US" altLang="zh-TW" dirty="0" smtClean="0"/>
              <a:t>They compute </a:t>
            </a:r>
            <a:r>
              <a:rPr lang="en-US" altLang="zh-TW" dirty="0"/>
              <a:t>and store the best objective and budget score </a:t>
            </a:r>
            <a:r>
              <a:rPr lang="en-US" altLang="zh-TW" dirty="0" smtClean="0"/>
              <a:t>between every </a:t>
            </a:r>
            <a:r>
              <a:rPr lang="en-US" altLang="zh-TW" dirty="0"/>
              <a:t>pair of border </a:t>
            </a:r>
            <a:r>
              <a:rPr lang="en-US" altLang="zh-TW" dirty="0" smtClean="0"/>
              <a:t>nodes</a:t>
            </a:r>
          </a:p>
          <a:p>
            <a:pPr lvl="3"/>
            <a:r>
              <a:rPr lang="en-US" altLang="zh-TW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Discovering popular routes from trajectories (2011)</a:t>
            </a:r>
          </a:p>
          <a:p>
            <a:pPr marL="914400" lvl="2" indent="0">
              <a:buNone/>
            </a:pPr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938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5945</TotalTime>
  <Words>442</Words>
  <Application>Microsoft Office PowerPoint</Application>
  <PresentationFormat>如螢幕大小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Keyword-aware Optimal  Route Search</vt:lpstr>
      <vt:lpstr>Outline</vt:lpstr>
      <vt:lpstr>Introduction</vt:lpstr>
      <vt:lpstr>Keyword-aware Optimal Route (KOR)</vt:lpstr>
      <vt:lpstr>Compared To Detour Planning Problem</vt:lpstr>
      <vt:lpstr>Detour Planning Problem</vt:lpstr>
      <vt:lpstr>Algorithm1: OSScaling</vt:lpstr>
      <vt:lpstr>Algorithm 2 &amp; 3</vt:lpstr>
      <vt:lpstr>Conclusion And Future Work</vt:lpstr>
      <vt:lpstr>Potential Research  of the detour planning</vt:lpstr>
      <vt:lpstr>Potential Research (1/2)</vt:lpstr>
      <vt:lpstr>Potential Research (2/2)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Keyword-aware Optimal  Route Search</dc:title>
  <dc:creator>ego</dc:creator>
  <cp:lastModifiedBy>ego</cp:lastModifiedBy>
  <cp:revision>28</cp:revision>
  <dcterms:created xsi:type="dcterms:W3CDTF">2012-11-18T03:18:04Z</dcterms:created>
  <dcterms:modified xsi:type="dcterms:W3CDTF">2012-11-22T06:35:02Z</dcterms:modified>
</cp:coreProperties>
</file>