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DC3C1-247E-4743-89C9-EAEB3EC1D7D9}" type="datetimeFigureOut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6C2C8-A1AC-4806-94A7-D7E653EB55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55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D2CC-4D19-4276-A0B4-65A27D7A99A7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73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E850-2781-4F3B-B414-FA4C5362CEBA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16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126D-94FC-488E-9433-A8A6CD89D9AF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97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12EA-2288-4902-815A-742DA48842B7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79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14032-97D5-4BB4-BABD-009482EA68B0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84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CC16C-F841-4495-9E41-0E59CBB4EE12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0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B33A-4F8C-472F-8C99-4DAF4B7604BE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47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7DB0B-1BD1-4439-8201-F3E84400D1D3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7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4C0AB-FB87-49AF-870A-74EE8FEE8040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98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ACA5B-0468-4323-B82B-D0E0CBA50B92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63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2638-7D90-4320-93CA-B5017A3DB8E1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55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4FBB-29DC-4F5D-A432-262A994353B5}" type="datetime1">
              <a:rPr lang="zh-TW" altLang="en-US" smtClean="0"/>
              <a:t>2013/4/8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96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Towards Peer-Assisted</a:t>
            </a:r>
            <a:br>
              <a:rPr lang="en-US" altLang="zh-TW" dirty="0" smtClean="0"/>
            </a:br>
            <a:r>
              <a:rPr lang="en-US" altLang="zh-TW" dirty="0" smtClean="0"/>
              <a:t>Dynamic Adaptive Streaming</a:t>
            </a:r>
            <a:br>
              <a:rPr lang="en-US" altLang="zh-TW" dirty="0" smtClean="0"/>
            </a:br>
            <a:r>
              <a:rPr lang="en-US" altLang="zh-TW" dirty="0" smtClean="0"/>
              <a:t>over HTTP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/>
              <a:t>Stefan </a:t>
            </a:r>
            <a:r>
              <a:rPr lang="en-US" altLang="zh-TW" sz="2000" dirty="0" err="1" smtClean="0"/>
              <a:t>Lederer</a:t>
            </a:r>
            <a:r>
              <a:rPr lang="en-US" altLang="zh-TW" sz="2000" dirty="0"/>
              <a:t>, Christopher Muller</a:t>
            </a:r>
            <a:r>
              <a:rPr lang="en-US" altLang="zh-TW" sz="2000" dirty="0" smtClean="0"/>
              <a:t>, </a:t>
            </a:r>
            <a:r>
              <a:rPr lang="en-US" altLang="zh-TW" sz="2000" dirty="0"/>
              <a:t>Christian </a:t>
            </a:r>
            <a:r>
              <a:rPr lang="en-US" altLang="zh-TW" sz="2000" dirty="0" err="1" smtClean="0"/>
              <a:t>Timmerer</a:t>
            </a:r>
            <a:endParaRPr lang="en-US" altLang="zh-TW" sz="2000" dirty="0" smtClean="0"/>
          </a:p>
          <a:p>
            <a:r>
              <a:rPr lang="en-US" altLang="zh-TW" sz="2000" dirty="0" smtClean="0"/>
              <a:t>PV’12</a:t>
            </a: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27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OMNeT</a:t>
            </a:r>
            <a:r>
              <a:rPr lang="en-US" altLang="zh-TW" dirty="0" smtClean="0"/>
              <a:t>++ 4.2</a:t>
            </a:r>
          </a:p>
          <a:p>
            <a:pPr lvl="1"/>
            <a:r>
              <a:rPr lang="en-US" altLang="zh-TW" dirty="0" smtClean="0"/>
              <a:t>Arbitrary number of </a:t>
            </a:r>
            <a:r>
              <a:rPr lang="en-US" altLang="zh-TW" dirty="0" smtClean="0"/>
              <a:t>clients having different characteristics</a:t>
            </a:r>
            <a:endParaRPr lang="en-US" altLang="zh-TW" dirty="0" smtClean="0"/>
          </a:p>
          <a:p>
            <a:r>
              <a:rPr lang="en-US" altLang="zh-TW" dirty="0" err="1" smtClean="0"/>
              <a:t>OMNeT</a:t>
            </a:r>
            <a:r>
              <a:rPr lang="en-US" altLang="zh-TW" dirty="0" smtClean="0"/>
              <a:t>++-based INET framework</a:t>
            </a:r>
          </a:p>
          <a:p>
            <a:pPr lvl="1"/>
            <a:r>
              <a:rPr lang="en-US" altLang="zh-TW" dirty="0" smtClean="0"/>
              <a:t>Provide the full TCP/IP stack and network component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77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Environment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91" y="1340768"/>
            <a:ext cx="4267925" cy="468052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8/1: start at 15s, </a:t>
            </a:r>
            <a:br>
              <a:rPr lang="en-US" altLang="zh-TW" dirty="0" smtClean="0"/>
            </a:br>
            <a:r>
              <a:rPr lang="en-US" altLang="zh-TW" dirty="0" smtClean="0"/>
              <a:t>every 10s add one client</a:t>
            </a:r>
          </a:p>
          <a:p>
            <a:r>
              <a:rPr lang="en-US" altLang="zh-TW" dirty="0" smtClean="0"/>
              <a:t>16/2: start at 22s, </a:t>
            </a:r>
            <a:br>
              <a:rPr lang="en-US" altLang="zh-TW" dirty="0" smtClean="0"/>
            </a:br>
            <a:r>
              <a:rPr lang="en-US" altLang="zh-TW" dirty="0" smtClean="0"/>
              <a:t>every 20s add one client</a:t>
            </a:r>
          </a:p>
          <a:p>
            <a:r>
              <a:rPr lang="en-US" altLang="zh-TW" dirty="0" smtClean="0"/>
              <a:t>16/16: start at 17s, </a:t>
            </a:r>
            <a:br>
              <a:rPr lang="en-US" altLang="zh-TW" dirty="0" smtClean="0"/>
            </a:br>
            <a:r>
              <a:rPr lang="en-US" altLang="zh-TW" dirty="0" smtClean="0"/>
              <a:t>every 30s add one client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128" y="1412776"/>
            <a:ext cx="447903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74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Environment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Segment length: four seconds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12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924" y="1988840"/>
            <a:ext cx="6487431" cy="443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57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Results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Reduce 15</a:t>
            </a:r>
            <a:r>
              <a:rPr lang="en-US" altLang="zh-TW" dirty="0" smtClean="0"/>
              <a:t>% server bandwidth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16831"/>
            <a:ext cx="5904656" cy="476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36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Results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Reduce 25% server bandwidth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14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844824"/>
            <a:ext cx="6052532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Results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TW" sz="3100" dirty="0" smtClean="0"/>
              <a:t>P2P traffic contributes up to 50% of total traffic</a:t>
            </a:r>
            <a:endParaRPr lang="zh-TW" altLang="en-US" sz="31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844824"/>
            <a:ext cx="5342035" cy="4942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727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 and 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Conclusion:</a:t>
            </a:r>
          </a:p>
          <a:p>
            <a:pPr lvl="1"/>
            <a:r>
              <a:rPr lang="en-US" altLang="zh-TW" dirty="0" smtClean="0"/>
              <a:t>Reduce the server bandwidth up to 25%</a:t>
            </a:r>
          </a:p>
          <a:p>
            <a:pPr lvl="1"/>
            <a:r>
              <a:rPr lang="en-US" altLang="zh-TW" dirty="0" smtClean="0"/>
              <a:t>Can be directly converted to infrastructure costs</a:t>
            </a:r>
          </a:p>
          <a:p>
            <a:r>
              <a:rPr lang="en-US" altLang="zh-TW" dirty="0" smtClean="0"/>
              <a:t>Future Work:</a:t>
            </a:r>
          </a:p>
          <a:p>
            <a:pPr lvl="1"/>
            <a:r>
              <a:rPr lang="en-US" altLang="zh-TW" dirty="0" smtClean="0"/>
              <a:t>More sophisticated peer selection </a:t>
            </a:r>
            <a:r>
              <a:rPr lang="en-US" altLang="zh-TW" dirty="0" smtClean="0"/>
              <a:t>algorithms</a:t>
            </a:r>
          </a:p>
          <a:p>
            <a:pPr lvl="1"/>
            <a:r>
              <a:rPr lang="en-US" altLang="zh-TW" dirty="0" smtClean="0"/>
              <a:t>Regular update of the MPD during streaming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Handle more chucks in parallel than two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9181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DASH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chuck-based HTTP streaming.</a:t>
            </a:r>
          </a:p>
          <a:p>
            <a:r>
              <a:rPr lang="en-US" altLang="zh-TW" dirty="0" smtClean="0"/>
              <a:t>Dynamically adapts the stream to the users’ bandwidth</a:t>
            </a:r>
          </a:p>
          <a:p>
            <a:r>
              <a:rPr lang="en-US" altLang="zh-TW" dirty="0" smtClean="0"/>
              <a:t>Wise to leverage existing HTTP-based CDN and proxy </a:t>
            </a:r>
            <a:r>
              <a:rPr lang="en-US" altLang="zh-TW" dirty="0" smtClean="0"/>
              <a:t>cache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760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P2P streaming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P2P:</a:t>
            </a:r>
          </a:p>
          <a:p>
            <a:pPr lvl="1"/>
            <a:r>
              <a:rPr lang="en-US" altLang="zh-TW" dirty="0" smtClean="0"/>
              <a:t>Asymmetric internet connection</a:t>
            </a:r>
          </a:p>
          <a:p>
            <a:pPr lvl="1"/>
            <a:r>
              <a:rPr lang="en-US" altLang="zh-TW" dirty="0" smtClean="0"/>
              <a:t>Not able to share the same HD video to other peers</a:t>
            </a:r>
          </a:p>
          <a:p>
            <a:pPr lvl="1"/>
            <a:r>
              <a:rPr lang="en-US" altLang="zh-TW" dirty="0" smtClean="0"/>
              <a:t>Not possible to guarantee a smooth playback at best quality for all peers</a:t>
            </a:r>
          </a:p>
          <a:p>
            <a:r>
              <a:rPr lang="en-US" altLang="zh-TW" dirty="0" smtClean="0"/>
              <a:t>Combine client-server and P2P system to be a promising approach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50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Spotify</a:t>
            </a:r>
            <a:r>
              <a:rPr lang="en-US" altLang="zh-TW" dirty="0" smtClean="0"/>
              <a:t> server</a:t>
            </a:r>
          </a:p>
          <a:p>
            <a:pPr lvl="1"/>
            <a:r>
              <a:rPr lang="en-US" altLang="zh-TW" dirty="0" smtClean="0"/>
              <a:t>Only 8% stream from server</a:t>
            </a:r>
          </a:p>
          <a:p>
            <a:pPr lvl="1"/>
            <a:r>
              <a:rPr lang="en-US" altLang="zh-TW" sz="1400" i="1" dirty="0">
                <a:solidFill>
                  <a:schemeClr val="bg1">
                    <a:lumMod val="65000"/>
                  </a:schemeClr>
                </a:solidFill>
              </a:rPr>
              <a:t>Measurements on the </a:t>
            </a:r>
            <a:r>
              <a:rPr lang="en-US" altLang="zh-TW" sz="1400" i="1" dirty="0" err="1">
                <a:solidFill>
                  <a:schemeClr val="bg1">
                    <a:lumMod val="65000"/>
                  </a:schemeClr>
                </a:solidFill>
              </a:rPr>
              <a:t>Spotify</a:t>
            </a:r>
            <a:r>
              <a:rPr lang="en-US" altLang="zh-TW" sz="14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altLang="zh-TW" sz="1400" i="1" dirty="0" smtClean="0">
                <a:solidFill>
                  <a:schemeClr val="bg1">
                    <a:lumMod val="65000"/>
                  </a:schemeClr>
                </a:solidFill>
              </a:rPr>
              <a:t>Peer-Assisted Music-on-Demand </a:t>
            </a:r>
            <a:r>
              <a:rPr lang="en-US" altLang="zh-TW" sz="1400" i="1" dirty="0">
                <a:solidFill>
                  <a:schemeClr val="bg1">
                    <a:lumMod val="65000"/>
                  </a:schemeClr>
                </a:solidFill>
              </a:rPr>
              <a:t>Streaming </a:t>
            </a:r>
            <a:r>
              <a:rPr lang="en-US" altLang="zh-TW" sz="1400" i="1" dirty="0" smtClean="0">
                <a:solidFill>
                  <a:schemeClr val="bg1">
                    <a:lumMod val="65000"/>
                  </a:schemeClr>
                </a:solidFill>
              </a:rPr>
              <a:t>System</a:t>
            </a:r>
          </a:p>
          <a:p>
            <a:r>
              <a:rPr lang="en-US" altLang="zh-TW" dirty="0" smtClean="0"/>
              <a:t>Adobe Cirrus</a:t>
            </a:r>
          </a:p>
          <a:p>
            <a:pPr lvl="1"/>
            <a:r>
              <a:rPr lang="en-US" altLang="zh-TW" dirty="0" smtClean="0"/>
              <a:t>Combine with Adobe HTTP Dynamic Streaming</a:t>
            </a:r>
          </a:p>
          <a:p>
            <a:pPr lvl="1"/>
            <a:r>
              <a:rPr lang="en-US" altLang="zh-TW" dirty="0" smtClean="0"/>
              <a:t>UDP as transport layer</a:t>
            </a:r>
          </a:p>
          <a:p>
            <a:pPr lvl="2"/>
            <a:r>
              <a:rPr lang="en-US" altLang="zh-TW" dirty="0" smtClean="0"/>
              <a:t>Unreliable transfer</a:t>
            </a:r>
          </a:p>
          <a:p>
            <a:pPr lvl="2"/>
            <a:r>
              <a:rPr lang="en-US" altLang="zh-TW" dirty="0" smtClean="0"/>
              <a:t>NAT traversal issues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04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pDASH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121014"/>
            <a:ext cx="4464496" cy="5620354"/>
          </a:xfr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59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pDASH</a:t>
            </a:r>
            <a:r>
              <a:rPr lang="en-US" altLang="zh-TW" dirty="0" smtClean="0"/>
              <a:t> Client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Peer needs a local HTTP Web server</a:t>
            </a:r>
          </a:p>
          <a:p>
            <a:r>
              <a:rPr lang="en-US" altLang="zh-TW" dirty="0" smtClean="0"/>
              <a:t>Split </a:t>
            </a:r>
            <a:r>
              <a:rPr lang="en-US" altLang="zh-TW" dirty="0" smtClean="0"/>
              <a:t>up requests for a segment in several smaller requests and send to different peers</a:t>
            </a:r>
          </a:p>
          <a:p>
            <a:r>
              <a:rPr lang="en-US" altLang="zh-TW" dirty="0" smtClean="0"/>
              <a:t>Clients have to limit the number of incoming connections</a:t>
            </a:r>
          </a:p>
          <a:p>
            <a:pPr lvl="1"/>
            <a:r>
              <a:rPr lang="en-US" altLang="zh-TW" dirty="0" smtClean="0"/>
              <a:t>Reach the maximum, all other incoming requests will be discarded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01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pDASH</a:t>
            </a:r>
            <a:r>
              <a:rPr lang="en-US" altLang="zh-TW" dirty="0" smtClean="0"/>
              <a:t> Client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Initial: bitrate of 50% of the clients’ bandwidth</a:t>
            </a:r>
          </a:p>
          <a:p>
            <a:r>
              <a:rPr lang="en-US" altLang="zh-TW" dirty="0" smtClean="0"/>
              <a:t>Select based on the maximum bandwidth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68" y="3212976"/>
            <a:ext cx="7621064" cy="283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00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pDASH</a:t>
            </a:r>
            <a:r>
              <a:rPr lang="en-US" altLang="zh-TW" dirty="0" smtClean="0"/>
              <a:t> Client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853136"/>
          </a:xfrm>
        </p:spPr>
        <p:txBody>
          <a:bodyPr>
            <a:normAutofit fontScale="92500"/>
          </a:bodyPr>
          <a:lstStyle/>
          <a:p>
            <a:r>
              <a:rPr lang="en-US" altLang="zh-TW" dirty="0" smtClean="0"/>
              <a:t>Clients download chucks from other peers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Handling two segments in parallel:</a:t>
            </a:r>
          </a:p>
          <a:p>
            <a:pPr lvl="1"/>
            <a:r>
              <a:rPr lang="en-US" altLang="zh-TW" dirty="0" smtClean="0"/>
              <a:t>Peer-segment</a:t>
            </a:r>
          </a:p>
          <a:p>
            <a:pPr lvl="2"/>
            <a:r>
              <a:rPr lang="en-US" altLang="zh-TW" dirty="0" smtClean="0"/>
              <a:t>Request Randomly from </a:t>
            </a:r>
            <a:r>
              <a:rPr lang="en-US" altLang="zh-TW" dirty="0" smtClean="0"/>
              <a:t>one </a:t>
            </a:r>
            <a:r>
              <a:rPr lang="en-US" altLang="zh-TW" dirty="0" smtClean="0"/>
              <a:t>of the other peers</a:t>
            </a:r>
          </a:p>
          <a:p>
            <a:pPr lvl="2"/>
            <a:r>
              <a:rPr lang="en-US" altLang="zh-TW" dirty="0" smtClean="0"/>
              <a:t>Accepted request if peer has not reached its limit incoming connection</a:t>
            </a:r>
          </a:p>
          <a:p>
            <a:pPr lvl="1"/>
            <a:r>
              <a:rPr lang="en-US" altLang="zh-TW" dirty="0" smtClean="0"/>
              <a:t>Server-segment</a:t>
            </a:r>
          </a:p>
          <a:p>
            <a:pPr lvl="2"/>
            <a:r>
              <a:rPr lang="en-US" altLang="zh-TW" dirty="0" smtClean="0"/>
              <a:t>All missing chuck requests are combined in the server-segment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76872"/>
            <a:ext cx="6144483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713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HTTP Web Server and Segment-tracker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Central Segment Tracker:</a:t>
            </a:r>
          </a:p>
          <a:p>
            <a:pPr lvl="1"/>
            <a:r>
              <a:rPr lang="en-US" altLang="zh-TW" dirty="0" smtClean="0"/>
              <a:t>Monitor the segment </a:t>
            </a:r>
            <a:r>
              <a:rPr lang="en-US" altLang="zh-TW" dirty="0" smtClean="0"/>
              <a:t>requests </a:t>
            </a:r>
            <a:br>
              <a:rPr lang="en-US" altLang="zh-TW" dirty="0" smtClean="0"/>
            </a:br>
            <a:r>
              <a:rPr lang="en-US" altLang="zh-TW" dirty="0" smtClean="0"/>
              <a:t>and MPD requests for </a:t>
            </a:r>
            <a:br>
              <a:rPr lang="en-US" altLang="zh-TW" dirty="0" smtClean="0"/>
            </a:br>
            <a:r>
              <a:rPr lang="en-US" altLang="zh-TW" dirty="0" smtClean="0"/>
              <a:t>each </a:t>
            </a:r>
            <a:r>
              <a:rPr lang="en-US" altLang="zh-TW" dirty="0" smtClean="0"/>
              <a:t>client</a:t>
            </a:r>
          </a:p>
          <a:p>
            <a:pPr lvl="1"/>
            <a:r>
              <a:rPr lang="en-US" altLang="zh-TW" dirty="0" smtClean="0"/>
              <a:t>IP and </a:t>
            </a:r>
            <a:r>
              <a:rPr lang="en-US" altLang="zh-TW" dirty="0" smtClean="0"/>
              <a:t>timestamp stored in </a:t>
            </a:r>
            <a:br>
              <a:rPr lang="en-US" altLang="zh-TW" dirty="0" smtClean="0"/>
            </a:br>
            <a:r>
              <a:rPr lang="en-US" altLang="zh-TW" dirty="0" smtClean="0"/>
              <a:t>a database</a:t>
            </a:r>
            <a:endParaRPr lang="en-US" altLang="zh-TW" dirty="0" smtClean="0"/>
          </a:p>
          <a:p>
            <a:r>
              <a:rPr lang="en-US" altLang="zh-TW" dirty="0" smtClean="0"/>
              <a:t>Generate MPD:</a:t>
            </a:r>
          </a:p>
          <a:p>
            <a:pPr lvl="1"/>
            <a:r>
              <a:rPr lang="en-US" altLang="zh-TW" dirty="0" smtClean="0"/>
              <a:t>All </a:t>
            </a:r>
            <a:r>
              <a:rPr lang="en-US" altLang="zh-TW" dirty="0" smtClean="0"/>
              <a:t>clients </a:t>
            </a:r>
            <a:r>
              <a:rPr lang="en-US" altLang="zh-TW" dirty="0" smtClean="0"/>
              <a:t>requested segments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268760"/>
            <a:ext cx="288970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94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375</Words>
  <Application>Microsoft Office PowerPoint</Application>
  <PresentationFormat>如螢幕大小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Towards Peer-Assisted Dynamic Adaptive Streaming over HTTP</vt:lpstr>
      <vt:lpstr>DASH</vt:lpstr>
      <vt:lpstr>P2P streaming</vt:lpstr>
      <vt:lpstr>Related Work</vt:lpstr>
      <vt:lpstr>pDASH</vt:lpstr>
      <vt:lpstr>pDASH Client</vt:lpstr>
      <vt:lpstr>pDASH Client (Cont.)</vt:lpstr>
      <vt:lpstr>pDASH Client (Cont.)</vt:lpstr>
      <vt:lpstr>HTTP Web Server and Segment-tracker</vt:lpstr>
      <vt:lpstr>Simulation Environment</vt:lpstr>
      <vt:lpstr>Simulation Environment (Cont.)</vt:lpstr>
      <vt:lpstr>Simulation Environment (Cont.)</vt:lpstr>
      <vt:lpstr>Evaluation Results</vt:lpstr>
      <vt:lpstr>Evaluation Results (Cont.)</vt:lpstr>
      <vt:lpstr>Evaluation Results (Cont.)</vt:lpstr>
      <vt:lpstr>Conclusion and 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Peer-Assisted Dynamic Adaptive Streaming over HTTP</dc:title>
  <dc:creator>Jargo</dc:creator>
  <cp:lastModifiedBy>Jargo</cp:lastModifiedBy>
  <cp:revision>20</cp:revision>
  <dcterms:created xsi:type="dcterms:W3CDTF">2013-04-02T14:27:07Z</dcterms:created>
  <dcterms:modified xsi:type="dcterms:W3CDTF">2013-04-09T10:12:09Z</dcterms:modified>
</cp:coreProperties>
</file>