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8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C273E-7C5B-42A6-B7DA-0ED53E709DFF}" type="datetimeFigureOut">
              <a:rPr lang="zh-TW" altLang="en-US" smtClean="0"/>
              <a:t>2013/5/8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9EFA3-33D3-4442-BD5D-F57861532C4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68730-CD63-485E-9065-8A81C5B7F7F2}" type="datetime1">
              <a:rPr lang="zh-TW" altLang="en-US" smtClean="0"/>
              <a:t>2013/5/8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93A0C-8C3D-42BA-BA52-E69490B9BBE9}" type="datetime1">
              <a:rPr lang="zh-TW" altLang="en-US" smtClean="0"/>
              <a:t>2013/5/8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32B8D-41D0-403D-BACB-AAEAF2F4E041}" type="datetime1">
              <a:rPr lang="zh-TW" altLang="en-US" smtClean="0"/>
              <a:t>2013/5/8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E2947-439D-43CA-93DC-AF4DF81816CA}" type="datetime1">
              <a:rPr lang="zh-TW" altLang="en-US" smtClean="0"/>
              <a:t>2013/5/8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378C8-EFCC-43F7-9188-7E29286C2CF1}" type="datetime1">
              <a:rPr lang="zh-TW" altLang="en-US" smtClean="0"/>
              <a:t>2013/5/8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0286-84D2-4F0A-9205-8297C92B5E7E}" type="datetime1">
              <a:rPr lang="zh-TW" altLang="en-US" smtClean="0"/>
              <a:t>2013/5/8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11AB8-30F2-47BA-833D-9D0F2200BA09}" type="datetime1">
              <a:rPr lang="zh-TW" altLang="en-US" smtClean="0"/>
              <a:t>2013/5/8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56FCF-A856-44E2-83AE-8DF486E7A3FF}" type="datetime1">
              <a:rPr lang="zh-TW" altLang="en-US" smtClean="0"/>
              <a:t>2013/5/8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A96D1-7336-49AD-890F-183B2CE7B3BB}" type="datetime1">
              <a:rPr lang="zh-TW" altLang="en-US" smtClean="0"/>
              <a:t>2013/5/8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845B-727E-4925-8B57-10F2F6F510BD}" type="datetime1">
              <a:rPr lang="zh-TW" altLang="en-US" smtClean="0"/>
              <a:t>2013/5/8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3ADC-DBC7-40BE-B5A0-4F2E9BFD0A44}" type="datetime1">
              <a:rPr lang="zh-TW" altLang="en-US" smtClean="0"/>
              <a:t>2013/5/8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08F54-0B2D-45F0-9939-EE566242039E}" type="datetime1">
              <a:rPr lang="zh-TW" altLang="en-US" smtClean="0"/>
              <a:t>2013/5/8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A Proxy Effect </a:t>
            </a:r>
            <a:r>
              <a:rPr lang="en-US" altLang="zh-TW" dirty="0" err="1" smtClean="0"/>
              <a:t>Analyis</a:t>
            </a:r>
            <a:r>
              <a:rPr lang="en-US" altLang="zh-TW" dirty="0" smtClean="0"/>
              <a:t> and Fair Adaptation Algorithm for Multiple Competing Dynamic Adaptive Streaming over HTTP Clients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28728" y="4214818"/>
            <a:ext cx="6400800" cy="1752600"/>
          </a:xfrm>
        </p:spPr>
        <p:txBody>
          <a:bodyPr>
            <a:normAutofit/>
          </a:bodyPr>
          <a:lstStyle/>
          <a:p>
            <a:r>
              <a:rPr lang="en-US" altLang="zh-TW" sz="1800" dirty="0" smtClean="0"/>
              <a:t>Christopher Mueller, Stefan </a:t>
            </a:r>
            <a:r>
              <a:rPr lang="en-US" altLang="zh-TW" sz="1800" dirty="0" err="1" smtClean="0"/>
              <a:t>Lederer</a:t>
            </a:r>
            <a:r>
              <a:rPr lang="en-US" altLang="zh-TW" sz="1800" dirty="0" smtClean="0"/>
              <a:t>, and Christian </a:t>
            </a:r>
            <a:r>
              <a:rPr lang="en-US" altLang="zh-TW" sz="1800" dirty="0" err="1" smtClean="0"/>
              <a:t>Timmerer</a:t>
            </a:r>
            <a:endParaRPr lang="en-US" altLang="zh-TW" sz="1800" dirty="0" smtClean="0"/>
          </a:p>
          <a:p>
            <a:r>
              <a:rPr lang="en-US" altLang="zh-TW" sz="1800" dirty="0" smtClean="0"/>
              <a:t>VCIP’12</a:t>
            </a:r>
            <a:endParaRPr lang="zh-TW" altLang="en-US" sz="1800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Microsoft Smooth </a:t>
            </a:r>
            <a:r>
              <a:rPr lang="en-US" altLang="zh-TW" dirty="0" smtClean="0"/>
              <a:t>Streaming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Buffer fill status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10</a:t>
            </a:fld>
            <a:endParaRPr lang="zh-TW" altLang="en-US"/>
          </a:p>
        </p:txBody>
      </p:sp>
      <p:pic>
        <p:nvPicPr>
          <p:cNvPr id="5" name="圖片 4" descr="figure 4.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36" y="2143116"/>
            <a:ext cx="4071966" cy="452196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MPEG-DASH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11</a:t>
            </a:fld>
            <a:endParaRPr lang="zh-TW" altLang="en-US"/>
          </a:p>
        </p:txBody>
      </p:sp>
      <p:pic>
        <p:nvPicPr>
          <p:cNvPr id="5" name="內容版面配置區 4" descr="figure 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2000240"/>
            <a:ext cx="5207526" cy="2857520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2285984" y="264318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1700 Kbps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5214942" y="2071678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1000 Kbps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5143504" y="407194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1700 Kbps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3643306" y="2643182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1700 Kbps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MPEG-DASH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More frequently at client 2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12</a:t>
            </a:fld>
            <a:endParaRPr lang="zh-TW" altLang="en-US"/>
          </a:p>
        </p:txBody>
      </p:sp>
      <p:pic>
        <p:nvPicPr>
          <p:cNvPr id="5" name="圖片 4" descr="figure 5.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5984" y="2071678"/>
            <a:ext cx="4357718" cy="454718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MPEG-DASH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zh-TW" dirty="0" smtClean="0"/>
              <a:t>Client 2 has an unsmooth playback at second 20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13</a:t>
            </a:fld>
            <a:endParaRPr lang="zh-TW" altLang="en-US"/>
          </a:p>
        </p:txBody>
      </p:sp>
      <p:pic>
        <p:nvPicPr>
          <p:cNvPr id="5" name="圖片 4" descr="figure 5.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46" y="2131375"/>
            <a:ext cx="4357718" cy="472662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MPEG-DASH </a:t>
            </a:r>
            <a:r>
              <a:rPr lang="en-US" altLang="zh-TW" dirty="0" smtClean="0"/>
              <a:t>with Fair Adaptation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zh-TW" dirty="0" smtClean="0"/>
              <a:t>Eliminate frequent switching effect at Client 2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14</a:t>
            </a:fld>
            <a:endParaRPr lang="zh-TW" altLang="en-US"/>
          </a:p>
        </p:txBody>
      </p:sp>
      <p:pic>
        <p:nvPicPr>
          <p:cNvPr id="5" name="圖片 4" descr="figure 6.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2" y="2071678"/>
            <a:ext cx="4165936" cy="435771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MPEG-DASH with Fair </a:t>
            </a:r>
            <a:r>
              <a:rPr lang="en-US" altLang="zh-TW" dirty="0" smtClean="0"/>
              <a:t>Adaptation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zh-TW" dirty="0" smtClean="0"/>
              <a:t>Both clients are maintaining a more stable buffer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15</a:t>
            </a:fld>
            <a:endParaRPr lang="zh-TW" altLang="en-US"/>
          </a:p>
        </p:txBody>
      </p:sp>
      <p:pic>
        <p:nvPicPr>
          <p:cNvPr id="5" name="圖片 4" descr="figure 6.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2071678"/>
            <a:ext cx="4071966" cy="457146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Described negative effects that could occur when multiple DASH clients are competing for a bottleneck.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Evaluation of major industry solutions and our own fair adaptation logic under dynamic bandwidth conditions. </a:t>
            </a:r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DASH or DASH-like</a:t>
            </a:r>
          </a:p>
          <a:p>
            <a:pPr lvl="1"/>
            <a:r>
              <a:rPr lang="en-US" altLang="zh-TW" dirty="0" smtClean="0"/>
              <a:t>Streaming logic is located at the client</a:t>
            </a:r>
          </a:p>
          <a:p>
            <a:pPr lvl="1"/>
            <a:r>
              <a:rPr lang="en-US" altLang="zh-TW" dirty="0" smtClean="0"/>
              <a:t>Multiple version of the content</a:t>
            </a:r>
          </a:p>
          <a:p>
            <a:r>
              <a:rPr lang="en-US" altLang="zh-TW" dirty="0" smtClean="0"/>
              <a:t>Logic is located ate the client </a:t>
            </a:r>
            <a:r>
              <a:rPr lang="zh-TW" altLang="en-US" dirty="0" smtClean="0"/>
              <a:t>→ </a:t>
            </a:r>
            <a:r>
              <a:rPr lang="en-US" altLang="zh-TW" dirty="0" smtClean="0"/>
              <a:t>clients are not aware of each other and the network infrastructure</a:t>
            </a:r>
          </a:p>
          <a:p>
            <a:pPr lvl="1"/>
            <a:r>
              <a:rPr lang="en-US" altLang="zh-TW" dirty="0" smtClean="0"/>
              <a:t>Negative effects when clients are competing for a bottleneck</a:t>
            </a:r>
          </a:p>
          <a:p>
            <a:pPr lvl="1"/>
            <a:r>
              <a:rPr lang="en-US" altLang="zh-TW" dirty="0" smtClean="0"/>
              <a:t>Wrong adaptation decision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DASH-based Proxy Effects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Base quality </a:t>
            </a:r>
            <a:r>
              <a:rPr lang="en-US" altLang="zh-TW" dirty="0" err="1" smtClean="0"/>
              <a:t>bitrate</a:t>
            </a:r>
            <a:r>
              <a:rPr lang="en-US" altLang="zh-TW" dirty="0" smtClean="0"/>
              <a:t>: 5 Mbps</a:t>
            </a:r>
          </a:p>
          <a:p>
            <a:r>
              <a:rPr lang="en-US" altLang="zh-TW" dirty="0" smtClean="0"/>
              <a:t>Enhancement quality </a:t>
            </a:r>
            <a:r>
              <a:rPr lang="en-US" altLang="zh-TW" dirty="0" err="1" smtClean="0"/>
              <a:t>bitrate</a:t>
            </a:r>
            <a:r>
              <a:rPr lang="en-US" altLang="zh-TW" dirty="0" smtClean="0"/>
              <a:t>: 7 Mbps</a:t>
            </a:r>
            <a:endParaRPr lang="zh-TW" altLang="en-US" dirty="0"/>
          </a:p>
        </p:txBody>
      </p:sp>
      <p:pic>
        <p:nvPicPr>
          <p:cNvPr id="4" name="圖片 3" descr="fig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3000372"/>
            <a:ext cx="4929222" cy="3140391"/>
          </a:xfrm>
          <a:prstGeom prst="rect">
            <a:avLst/>
          </a:prstGeom>
        </p:spPr>
      </p:pic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DASH-based Proxy </a:t>
            </a:r>
            <a:r>
              <a:rPr lang="en-US" altLang="zh-TW" dirty="0" smtClean="0"/>
              <a:t>Effects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Client 1 start the streaming slightly before client 2</a:t>
            </a:r>
          </a:p>
          <a:p>
            <a:pPr lvl="1"/>
            <a:r>
              <a:rPr lang="en-US" altLang="zh-TW" dirty="0" smtClean="0"/>
              <a:t>Base quality be cached on the proxy</a:t>
            </a:r>
          </a:p>
          <a:p>
            <a:r>
              <a:rPr lang="en-US" altLang="zh-TW" dirty="0" smtClean="0"/>
              <a:t>Client 2 try to adapt to the maximal available bandwidth</a:t>
            </a:r>
          </a:p>
          <a:p>
            <a:pPr lvl="1"/>
            <a:r>
              <a:rPr lang="en-US" altLang="zh-TW" dirty="0" smtClean="0"/>
              <a:t>Proxy has to maintain two connections to content server</a:t>
            </a:r>
          </a:p>
          <a:p>
            <a:pPr lvl="2"/>
            <a:r>
              <a:rPr lang="en-US" altLang="zh-TW" dirty="0" smtClean="0"/>
              <a:t>Base quality and enhancement quality</a:t>
            </a:r>
          </a:p>
          <a:p>
            <a:pPr lvl="2"/>
            <a:r>
              <a:rPr lang="en-US" altLang="zh-TW" dirty="0" smtClean="0"/>
              <a:t>Assume connections in a fair way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Fair Adaptation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4043362" cy="4525963"/>
          </a:xfrm>
        </p:spPr>
        <p:txBody>
          <a:bodyPr/>
          <a:lstStyle/>
          <a:p>
            <a:r>
              <a:rPr lang="en-US" altLang="zh-TW" dirty="0" smtClean="0"/>
              <a:t>For simplicity, set </a:t>
            </a:r>
            <a:r>
              <a:rPr lang="el-GR" altLang="zh-TW" dirty="0" smtClean="0"/>
              <a:t>α</a:t>
            </a:r>
            <a:r>
              <a:rPr lang="en-US" altLang="zh-TW" dirty="0" smtClean="0"/>
              <a:t> and </a:t>
            </a:r>
            <a:r>
              <a:rPr lang="el-GR" altLang="zh-TW" dirty="0" smtClean="0"/>
              <a:t>β</a:t>
            </a:r>
            <a:r>
              <a:rPr lang="en-US" altLang="zh-TW" dirty="0" smtClean="0"/>
              <a:t> to 1</a:t>
            </a:r>
          </a:p>
          <a:p>
            <a:r>
              <a:rPr lang="en-US" altLang="zh-TW" b="1" dirty="0" smtClean="0"/>
              <a:t>probe()</a:t>
            </a:r>
            <a:r>
              <a:rPr lang="en-US" altLang="zh-TW" dirty="0" smtClean="0"/>
              <a:t>: identify the effective available bandwidth for next segment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5</a:t>
            </a:fld>
            <a:endParaRPr lang="zh-TW" altLang="en-US"/>
          </a:p>
        </p:txBody>
      </p:sp>
      <p:pic>
        <p:nvPicPr>
          <p:cNvPr id="5" name="圖片 4" descr="figure 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6248" y="1714488"/>
            <a:ext cx="4744112" cy="407726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Content: </a:t>
            </a:r>
          </a:p>
          <a:p>
            <a:pPr lvl="1"/>
            <a:r>
              <a:rPr lang="en-US" altLang="zh-TW" dirty="0" smtClean="0"/>
              <a:t>Big Buck Bunny</a:t>
            </a:r>
          </a:p>
          <a:p>
            <a:pPr lvl="1"/>
            <a:r>
              <a:rPr lang="en-US" altLang="zh-TW" dirty="0" smtClean="0"/>
              <a:t>Video codec: X264</a:t>
            </a:r>
          </a:p>
          <a:p>
            <a:pPr lvl="1"/>
            <a:r>
              <a:rPr lang="en-US" altLang="zh-TW" dirty="0" smtClean="0"/>
              <a:t>GOP: 48 frames</a:t>
            </a:r>
          </a:p>
          <a:p>
            <a:pPr lvl="1"/>
            <a:r>
              <a:rPr lang="en-US" altLang="zh-TW" dirty="0" smtClean="0"/>
              <a:t>Length: 2 sec.</a:t>
            </a:r>
          </a:p>
          <a:p>
            <a:r>
              <a:rPr lang="en-US" altLang="zh-TW" dirty="0" smtClean="0"/>
              <a:t>Metrics:</a:t>
            </a:r>
          </a:p>
          <a:p>
            <a:pPr lvl="1"/>
            <a:r>
              <a:rPr lang="en-US" altLang="zh-TW" dirty="0" smtClean="0"/>
              <a:t>Average </a:t>
            </a:r>
            <a:r>
              <a:rPr lang="en-US" altLang="zh-TW" dirty="0" err="1" smtClean="0"/>
              <a:t>bitrate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Number of quality switches</a:t>
            </a:r>
          </a:p>
          <a:p>
            <a:pPr lvl="1"/>
            <a:r>
              <a:rPr lang="en-US" altLang="zh-TW" dirty="0" smtClean="0"/>
              <a:t>Buffer level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Experiments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Big Buck Bunny at 700 kbps and 1300 kbps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7</a:t>
            </a:fld>
            <a:endParaRPr lang="zh-TW" altLang="en-US"/>
          </a:p>
        </p:txBody>
      </p:sp>
      <p:pic>
        <p:nvPicPr>
          <p:cNvPr id="5" name="圖片 4" descr="figure 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42" y="2428868"/>
            <a:ext cx="5467902" cy="300039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Experiments (cont.)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Microsoft Smooth Streaming</a:t>
            </a:r>
          </a:p>
          <a:p>
            <a:pPr lvl="1"/>
            <a:r>
              <a:rPr lang="en-US" altLang="zh-TW" dirty="0" smtClean="0"/>
              <a:t>Server: Microsoft Windows Server 2008</a:t>
            </a:r>
          </a:p>
          <a:p>
            <a:pPr lvl="1"/>
            <a:r>
              <a:rPr lang="en-US" altLang="zh-TW" dirty="0" smtClean="0"/>
              <a:t>Client: Windows 7 with </a:t>
            </a:r>
            <a:r>
              <a:rPr lang="en-US" altLang="zh-TW" dirty="0" err="1" smtClean="0"/>
              <a:t>Sliverlight</a:t>
            </a:r>
            <a:r>
              <a:rPr lang="en-US" altLang="zh-TW" dirty="0" smtClean="0"/>
              <a:t> 5 </a:t>
            </a:r>
          </a:p>
          <a:p>
            <a:r>
              <a:rPr lang="en-US" altLang="zh-TW" dirty="0" smtClean="0"/>
              <a:t>MPEG-DASH</a:t>
            </a:r>
          </a:p>
          <a:p>
            <a:pPr lvl="1"/>
            <a:r>
              <a:rPr lang="en-US" altLang="zh-TW" dirty="0" smtClean="0"/>
              <a:t>Server: </a:t>
            </a:r>
            <a:r>
              <a:rPr lang="en-US" altLang="zh-TW" dirty="0" err="1" smtClean="0"/>
              <a:t>Ubuntu</a:t>
            </a:r>
            <a:r>
              <a:rPr lang="en-US" altLang="zh-TW" dirty="0" smtClean="0"/>
              <a:t> 10.04 Apache</a:t>
            </a:r>
          </a:p>
          <a:p>
            <a:pPr lvl="1"/>
            <a:r>
              <a:rPr lang="en-US" altLang="zh-TW" dirty="0" smtClean="0"/>
              <a:t>Client: VLC media player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Microsoft Smooth </a:t>
            </a:r>
            <a:r>
              <a:rPr lang="en-US" altLang="zh-TW" dirty="0" smtClean="0"/>
              <a:t>Streaming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Adaptation process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9</a:t>
            </a:fld>
            <a:endParaRPr lang="zh-TW" altLang="en-US"/>
          </a:p>
        </p:txBody>
      </p:sp>
      <p:pic>
        <p:nvPicPr>
          <p:cNvPr id="5" name="圖片 4" descr="figure 4.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0298" y="2143116"/>
            <a:ext cx="4000528" cy="43407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354</Words>
  <PresentationFormat>如螢幕大小 (4:3)</PresentationFormat>
  <Paragraphs>79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Office 佈景主題</vt:lpstr>
      <vt:lpstr>A Proxy Effect Analyis and Fair Adaptation Algorithm for Multiple Competing Dynamic Adaptive Streaming over HTTP Clients</vt:lpstr>
      <vt:lpstr>Introduction</vt:lpstr>
      <vt:lpstr>DASH-based Proxy Effects</vt:lpstr>
      <vt:lpstr>DASH-based Proxy Effects (cont.)</vt:lpstr>
      <vt:lpstr>Fair Adaptation</vt:lpstr>
      <vt:lpstr>Experiments</vt:lpstr>
      <vt:lpstr>Experiments (cont.)</vt:lpstr>
      <vt:lpstr>Experiments (cont.)</vt:lpstr>
      <vt:lpstr>Microsoft Smooth Streaming</vt:lpstr>
      <vt:lpstr>Microsoft Smooth Streaming (cont.)</vt:lpstr>
      <vt:lpstr>MPEG-DASH</vt:lpstr>
      <vt:lpstr>MPEG-DASH (cont.)</vt:lpstr>
      <vt:lpstr>MPEG-DASH (cont.)</vt:lpstr>
      <vt:lpstr>MPEG-DASH with Fair Adaptation</vt:lpstr>
      <vt:lpstr>MPEG-DASH with Fair Adaptation (cont.)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Proxy Effect Analyis and Fair Adaptation Algorithm for Multiple Competing Dynamic Adaptive Streaming over HTTP Clients</dc:title>
  <dc:creator>Jargo</dc:creator>
  <cp:lastModifiedBy>Jargo</cp:lastModifiedBy>
  <cp:revision>6</cp:revision>
  <dcterms:created xsi:type="dcterms:W3CDTF">2013-05-07T17:00:07Z</dcterms:created>
  <dcterms:modified xsi:type="dcterms:W3CDTF">2013-05-07T18:05:14Z</dcterms:modified>
</cp:coreProperties>
</file>