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5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651DC-E55A-474D-8011-C6EE2E7535EB}" type="datetimeFigureOut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4FACA-7768-425C-9C9C-8E6D70E1B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72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4FACA-7768-425C-9C9C-8E6D70E1BE0D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156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1724-87A2-43A6-A269-B82E5C7F4BD5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26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924E-62C9-4333-A1A6-158649FD5CD2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925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EC14-5113-4F26-B1C9-DBF445E0B1C6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763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F298-4104-465C-A1DB-7E3711200112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80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F32FF-D332-47B5-83AA-C53D6B7058D7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1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1E76-9D21-452B-A71E-2F272F8C0C4C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1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1344D-AC9A-47F2-BA7A-583AB575CF47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34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105-6CE0-41F9-B3C4-D2522C8058F3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21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608E-096D-4E91-A93D-0F11104E21B2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60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5050E-0CF0-4FC9-859A-42215C9F521C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99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8246-BFB6-4579-8CBD-42EBB9DC9171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79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666E7E-F2AF-4835-A7B5-F3A8921BAA4F}" type="datetime1">
              <a:rPr lang="zh-TW" altLang="en-US" smtClean="0"/>
              <a:t>2013/7/8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4B6A98-986C-438B-B740-C50656C8A61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91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Streamloading</a:t>
            </a:r>
            <a:r>
              <a:rPr lang="en-US" altLang="zh-TW" dirty="0" smtClean="0"/>
              <a:t>:</a:t>
            </a:r>
            <a:br>
              <a:rPr lang="en-US" altLang="zh-TW" dirty="0" smtClean="0"/>
            </a:br>
            <a:r>
              <a:rPr lang="en-US" altLang="zh-TW" dirty="0" smtClean="0"/>
              <a:t>Low Cost High Quality Video Streaming for Mobile Users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</a:rPr>
              <a:t>Ayaskant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</a:rPr>
              <a:t>Rath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, Sanjay </a:t>
            </a:r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</a:rPr>
              <a:t>Goyal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, and </a:t>
            </a:r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</a:rPr>
              <a:t>Shivendra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zh-TW" dirty="0" err="1" smtClean="0">
                <a:solidFill>
                  <a:schemeClr val="bg1">
                    <a:lumMod val="75000"/>
                  </a:schemeClr>
                </a:solidFill>
              </a:rPr>
              <a:t>Panwar</a:t>
            </a: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MoVid’13</a:t>
            </a:r>
            <a:endParaRPr lang="zh-TW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15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Results and Analyses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845734"/>
            <a:ext cx="3947160" cy="4023360"/>
          </a:xfrm>
        </p:spPr>
        <p:txBody>
          <a:bodyPr/>
          <a:lstStyle/>
          <a:p>
            <a:r>
              <a:rPr lang="en-US" altLang="zh-TW" dirty="0" smtClean="0"/>
              <a:t>Without </a:t>
            </a:r>
            <a:r>
              <a:rPr lang="en-US" altLang="zh-TW" dirty="0" err="1" smtClean="0"/>
              <a:t>fetmocell</a:t>
            </a:r>
            <a:endParaRPr lang="en-US" altLang="zh-TW" dirty="0" smtClean="0"/>
          </a:p>
          <a:p>
            <a:r>
              <a:rPr lang="en-US" altLang="zh-TW" dirty="0" smtClean="0"/>
              <a:t>b = 3 chunks</a:t>
            </a:r>
          </a:p>
          <a:p>
            <a:r>
              <a:rPr lang="en-US" altLang="zh-TW" dirty="0" smtClean="0"/>
              <a:t>Only CIF video</a:t>
            </a:r>
          </a:p>
          <a:p>
            <a:endParaRPr lang="en-US" altLang="zh-TW" dirty="0"/>
          </a:p>
          <a:p>
            <a:r>
              <a:rPr lang="en-US" altLang="zh-TW" dirty="0" smtClean="0"/>
              <a:t>(a) At 340 users, </a:t>
            </a:r>
            <a:r>
              <a:rPr lang="en-US" altLang="zh-TW" dirty="0" err="1" smtClean="0"/>
              <a:t>streamloading</a:t>
            </a:r>
            <a:r>
              <a:rPr lang="en-US" altLang="zh-TW" dirty="0" smtClean="0"/>
              <a:t> delivers up to two additional layers of video</a:t>
            </a:r>
          </a:p>
          <a:p>
            <a:r>
              <a:rPr lang="en-US" altLang="zh-TW" dirty="0" smtClean="0"/>
              <a:t>(b)</a:t>
            </a:r>
            <a:r>
              <a:rPr lang="en-US" altLang="zh-TW" dirty="0" err="1" smtClean="0"/>
              <a:t>streamloading</a:t>
            </a:r>
            <a:r>
              <a:rPr lang="en-US" altLang="zh-TW" dirty="0" smtClean="0"/>
              <a:t>: more than 82% were perfect quality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832" y="1857445"/>
            <a:ext cx="4229563" cy="445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2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With 20 </a:t>
            </a:r>
            <a:r>
              <a:rPr lang="en-US" altLang="zh-TW" dirty="0" err="1" smtClean="0"/>
              <a:t>femtocells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err="1" smtClean="0"/>
              <a:t>Streamloading</a:t>
            </a:r>
            <a:r>
              <a:rPr lang="en-US" altLang="zh-TW" dirty="0" smtClean="0"/>
              <a:t> can serve more than 50% additional users with near perfect video quality</a:t>
            </a:r>
          </a:p>
          <a:p>
            <a:r>
              <a:rPr lang="en-US" altLang="zh-TW" dirty="0" smtClean="0"/>
              <a:t>Without </a:t>
            </a:r>
            <a:r>
              <a:rPr lang="en-US" altLang="zh-TW" dirty="0" err="1" smtClean="0"/>
              <a:t>femtocells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This number is found to be as high as 35%</a:t>
            </a:r>
          </a:p>
          <a:p>
            <a:r>
              <a:rPr lang="en-US" altLang="zh-TW" dirty="0" smtClean="0"/>
              <a:t>They proposed a novel video delivery service, </a:t>
            </a:r>
            <a:r>
              <a:rPr lang="en-US" altLang="zh-TW" dirty="0" err="1" smtClean="0"/>
              <a:t>streamloading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Streaming base layer</a:t>
            </a:r>
          </a:p>
          <a:p>
            <a:pPr lvl="1"/>
            <a:r>
              <a:rPr lang="en-US" altLang="zh-TW" dirty="0" smtClean="0"/>
              <a:t>Downloading enhancement layers</a:t>
            </a:r>
          </a:p>
          <a:p>
            <a:pPr lvl="1"/>
            <a:r>
              <a:rPr lang="en-US" altLang="zh-TW" dirty="0" smtClean="0"/>
              <a:t>In the worst case is no worse than streaming</a:t>
            </a:r>
          </a:p>
          <a:p>
            <a:pPr lvl="1"/>
            <a:r>
              <a:rPr lang="en-US" altLang="zh-TW" dirty="0" smtClean="0"/>
              <a:t>In the best  case is as good as downloading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85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Cellular data traffic will grow by over 8 times in the next four years.</a:t>
            </a:r>
          </a:p>
          <a:p>
            <a:r>
              <a:rPr lang="en-US" altLang="zh-TW" dirty="0" smtClean="0"/>
              <a:t>A user located closer to a base station experiences a higher data rate.</a:t>
            </a:r>
          </a:p>
          <a:p>
            <a:r>
              <a:rPr lang="en-US" altLang="zh-TW" dirty="0" smtClean="0"/>
              <a:t>Data rate available to a user almost instantaneously reflects on the quality of video.</a:t>
            </a:r>
          </a:p>
          <a:p>
            <a:r>
              <a:rPr lang="en-US" altLang="zh-TW" dirty="0" err="1" smtClean="0"/>
              <a:t>Streamloading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SVC</a:t>
            </a:r>
          </a:p>
          <a:p>
            <a:pPr lvl="1"/>
            <a:r>
              <a:rPr lang="en-US" altLang="zh-TW" dirty="0" smtClean="0"/>
              <a:t>Streaming base layer</a:t>
            </a:r>
          </a:p>
          <a:p>
            <a:pPr lvl="1"/>
            <a:r>
              <a:rPr lang="en-US" altLang="zh-TW" dirty="0" smtClean="0"/>
              <a:t>Downloading enhancement </a:t>
            </a:r>
            <a:r>
              <a:rPr lang="en-US" altLang="zh-TW" dirty="0" smtClean="0"/>
              <a:t>layers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30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Streaming V.S. Downloading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Streaming:</a:t>
            </a:r>
          </a:p>
          <a:p>
            <a:pPr lvl="1"/>
            <a:r>
              <a:rPr lang="en-US" altLang="zh-TW" dirty="0" smtClean="0"/>
              <a:t>Cache short period of video data</a:t>
            </a:r>
          </a:p>
          <a:p>
            <a:r>
              <a:rPr lang="en-US" altLang="zh-TW" dirty="0" smtClean="0"/>
              <a:t>Downloading:</a:t>
            </a:r>
          </a:p>
          <a:p>
            <a:pPr lvl="1"/>
            <a:r>
              <a:rPr lang="en-US" altLang="zh-TW" dirty="0" smtClean="0"/>
              <a:t>Cache as much of the video as network bandwidth allows</a:t>
            </a:r>
          </a:p>
          <a:p>
            <a:pPr lvl="1"/>
            <a:endParaRPr lang="en-US" altLang="zh-TW" dirty="0"/>
          </a:p>
          <a:p>
            <a:r>
              <a:rPr lang="en-US" altLang="zh-TW" dirty="0" smtClean="0"/>
              <a:t>Streaming drawback:</a:t>
            </a:r>
          </a:p>
          <a:p>
            <a:pPr lvl="1"/>
            <a:r>
              <a:rPr lang="en-US" altLang="zh-TW" dirty="0" smtClean="0"/>
              <a:t>Cannot cache future chucks of video</a:t>
            </a:r>
          </a:p>
          <a:p>
            <a:pPr lvl="1"/>
            <a:r>
              <a:rPr lang="en-US" altLang="zh-TW" dirty="0" smtClean="0"/>
              <a:t>Video quality drops as soon as they move away from the base station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91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Streamloading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Stream the base layer data</a:t>
            </a:r>
          </a:p>
          <a:p>
            <a:r>
              <a:rPr lang="en-US" altLang="zh-TW" dirty="0" smtClean="0"/>
              <a:t>Download the enhancement layer data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4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818" y="2025253"/>
            <a:ext cx="5052413" cy="407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7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</a:t>
            </a:r>
            <a:r>
              <a:rPr lang="en-US" altLang="zh-TW" baseline="-25000" dirty="0" smtClean="0"/>
              <a:t>i</a:t>
            </a:r>
            <a:r>
              <a:rPr lang="en-US" altLang="zh-TW" dirty="0" smtClean="0"/>
              <a:t> : </a:t>
            </a:r>
            <a:r>
              <a:rPr lang="en-US" altLang="zh-TW" dirty="0" err="1" smtClean="0"/>
              <a:t>ith</a:t>
            </a:r>
            <a:r>
              <a:rPr lang="en-US" altLang="zh-TW" dirty="0" smtClean="0"/>
              <a:t> chunk, 0 &lt;=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&lt;= N</a:t>
            </a:r>
          </a:p>
          <a:p>
            <a:r>
              <a:rPr lang="en-US" altLang="zh-TW" dirty="0" smtClean="0"/>
              <a:t>Each c</a:t>
            </a:r>
            <a:r>
              <a:rPr lang="en-US" altLang="zh-TW" baseline="-25000" dirty="0" smtClean="0"/>
              <a:t>i</a:t>
            </a:r>
            <a:r>
              <a:rPr lang="en-US" altLang="zh-TW" dirty="0" smtClean="0"/>
              <a:t> is encoded in M layers</a:t>
            </a:r>
          </a:p>
          <a:p>
            <a:r>
              <a:rPr lang="en-US" altLang="zh-TW" dirty="0" err="1" smtClean="0"/>
              <a:t>s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 : </a:t>
            </a:r>
            <a:r>
              <a:rPr lang="en-US" altLang="zh-TW" dirty="0" err="1" smtClean="0"/>
              <a:t>subchunk</a:t>
            </a:r>
            <a:r>
              <a:rPr lang="en-US" altLang="zh-TW" dirty="0" smtClean="0"/>
              <a:t> of chunk c</a:t>
            </a:r>
            <a:r>
              <a:rPr lang="en-US" altLang="zh-TW" baseline="-25000" dirty="0" smtClean="0"/>
              <a:t>i</a:t>
            </a:r>
            <a:r>
              <a:rPr lang="en-US" altLang="zh-TW" dirty="0" smtClean="0"/>
              <a:t>, s</a:t>
            </a:r>
            <a:r>
              <a:rPr lang="en-US" altLang="zh-TW" baseline="-25000" dirty="0" smtClean="0"/>
              <a:t>i0</a:t>
            </a:r>
            <a:r>
              <a:rPr lang="en-US" altLang="zh-TW" dirty="0" smtClean="0"/>
              <a:t> is base layer, 0 &lt;= j &lt;= M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b : buffer size in term of chunk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5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3285834"/>
            <a:ext cx="5191850" cy="57158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3857414"/>
            <a:ext cx="4925112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1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Macrocell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WiMAX</a:t>
            </a:r>
            <a:endParaRPr lang="en-US" altLang="zh-TW" dirty="0" smtClean="0"/>
          </a:p>
          <a:p>
            <a:r>
              <a:rPr lang="en-US" altLang="zh-TW" dirty="0" err="1" smtClean="0"/>
              <a:t>Femtocell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hotspot</a:t>
            </a:r>
          </a:p>
          <a:p>
            <a:r>
              <a:rPr lang="en-US" altLang="zh-TW" dirty="0" smtClean="0"/>
              <a:t>Transmission Scheduling: TDMA, 2ms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496" y="1845734"/>
            <a:ext cx="5484974" cy="405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06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Video Data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Chunk length: 1.2s</a:t>
            </a:r>
          </a:p>
          <a:p>
            <a:r>
              <a:rPr lang="en-US" altLang="zh-TW" dirty="0" smtClean="0"/>
              <a:t>Videos length: 100m </a:t>
            </a:r>
            <a:r>
              <a:rPr lang="zh-TW" altLang="en-US" dirty="0" smtClean="0"/>
              <a:t>→ </a:t>
            </a:r>
            <a:r>
              <a:rPr lang="en-US" altLang="zh-TW" dirty="0" smtClean="0"/>
              <a:t>N = 5000</a:t>
            </a:r>
          </a:p>
          <a:p>
            <a:r>
              <a:rPr lang="en-US" altLang="zh-TW" dirty="0" smtClean="0"/>
              <a:t>M = 4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7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528" y="2933360"/>
            <a:ext cx="5753903" cy="184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37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Results and Analyses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845734"/>
            <a:ext cx="4753262" cy="4023360"/>
          </a:xfrm>
        </p:spPr>
        <p:txBody>
          <a:bodyPr/>
          <a:lstStyle/>
          <a:p>
            <a:r>
              <a:rPr lang="en-US" altLang="zh-TW" dirty="0" smtClean="0"/>
              <a:t>Average speed of 11 mph</a:t>
            </a:r>
          </a:p>
          <a:p>
            <a:r>
              <a:rPr lang="en-US" altLang="zh-TW" dirty="0" smtClean="0"/>
              <a:t>b = 4 chunks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Streamloading</a:t>
            </a:r>
            <a:r>
              <a:rPr lang="en-US" altLang="zh-TW" dirty="0" smtClean="0"/>
              <a:t> service provides </a:t>
            </a:r>
            <a:r>
              <a:rPr lang="en-US" altLang="zh-TW" dirty="0" smtClean="0">
                <a:solidFill>
                  <a:srgbClr val="FF0000"/>
                </a:solidFill>
              </a:rPr>
              <a:t>more than two enhancement layers </a:t>
            </a:r>
            <a:r>
              <a:rPr lang="en-US" altLang="zh-TW" dirty="0" smtClean="0"/>
              <a:t>of video the users on the average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923" y="1845734"/>
            <a:ext cx="4238872" cy="441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609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Results and </a:t>
            </a:r>
            <a:r>
              <a:rPr lang="en-US" altLang="zh-TW" dirty="0" smtClean="0"/>
              <a:t>Analyses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97280" y="1845734"/>
            <a:ext cx="5020299" cy="4023360"/>
          </a:xfrm>
        </p:spPr>
        <p:txBody>
          <a:bodyPr/>
          <a:lstStyle/>
          <a:p>
            <a:r>
              <a:rPr lang="en-US" altLang="zh-TW" dirty="0" smtClean="0"/>
              <a:t>66 users consuming ED videos</a:t>
            </a:r>
          </a:p>
          <a:p>
            <a:r>
              <a:rPr lang="en-US" altLang="zh-TW" dirty="0" smtClean="0"/>
              <a:t>31 users consuming HD videos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6A98-986C-438B-B740-C50656C8A615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979" y="1940450"/>
            <a:ext cx="4145479" cy="431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314351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</TotalTime>
  <Words>361</Words>
  <Application>Microsoft Office PowerPoint</Application>
  <PresentationFormat>寬螢幕</PresentationFormat>
  <Paragraphs>78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新細明體</vt:lpstr>
      <vt:lpstr>Calibri</vt:lpstr>
      <vt:lpstr>Calibri Light</vt:lpstr>
      <vt:lpstr>回顧</vt:lpstr>
      <vt:lpstr>Streamloading: Low Cost High Quality Video Streaming for Mobile Users</vt:lpstr>
      <vt:lpstr>Introduction</vt:lpstr>
      <vt:lpstr>Streaming V.S. Downloading</vt:lpstr>
      <vt:lpstr>Streamloading</vt:lpstr>
      <vt:lpstr>Implementation</vt:lpstr>
      <vt:lpstr>Simulation Model</vt:lpstr>
      <vt:lpstr>Video Data</vt:lpstr>
      <vt:lpstr>Results and Analyses</vt:lpstr>
      <vt:lpstr>Results and Analyses (cont.)</vt:lpstr>
      <vt:lpstr>Results and Analyses (cont.)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Streamloading: Low Cost High Quality Video Streaming for Mobile Users</dc:title>
  <dc:creator>Jargo</dc:creator>
  <cp:lastModifiedBy>Jargo</cp:lastModifiedBy>
  <cp:revision>15</cp:revision>
  <dcterms:created xsi:type="dcterms:W3CDTF">2013-07-08T13:52:48Z</dcterms:created>
  <dcterms:modified xsi:type="dcterms:W3CDTF">2013-07-08T15:50:47Z</dcterms:modified>
</cp:coreProperties>
</file>