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 3D Tele-Immersion System Based on Live Captured Mesh Geometry</a:t>
            </a:r>
            <a:r>
              <a:rPr lang="en"/>
              <a:t> 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1Rufael Mekuria, 2Michele Sanna, 2Stefano Asioli, 2Ebroul Izquierdo, 1Dick C.A. Bulterman and 1Pablo Cesar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Real-Time Transmission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Triangular mesh compression not resilient to information losses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Cost of packet loss is high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Retransmitting packets yield to untrollable delays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Skipped frame means wasted bandwidth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Rateless code implemented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Achieve minimal end-to-end delay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Protection against packet losses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50" y="1495575"/>
            <a:ext cx="3684725" cy="2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296" y="1495571"/>
            <a:ext cx="3823720" cy="265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3D Tele-Immersion System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96" y="1319225"/>
            <a:ext cx="3645375" cy="25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175" y="1319225"/>
            <a:ext cx="3395179" cy="25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25000"/>
              <a:buFont typeface="Arial"/>
              <a:buChar char="●"/>
            </a:pPr>
            <a:r>
              <a:rPr lang="en" sz="2400"/>
              <a:t>Developed a local fast compression method that takes advantage of the specific properties of real-time captured/reconstructed meshes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Implemented a streaming mechanism based on a rateless code that allows robust transmission required for the loss-sensitive mesh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Integrated with state of the art rendering and capturing components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1223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Previous geometry based compression schemes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aimed mostly at efficient rendering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generally deal with remote downloading of stored objects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doesn’t handle real-time requirements of 3D Tele-Immersion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1223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Complete media pipeline with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Novel fast local compression algorithm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Rateless packet protection scheme that satisfies real-time transmission of live-captured mesh geometry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3D Immersive Media Pipeline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625" y="1260250"/>
            <a:ext cx="5311574" cy="30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Qualitative Comparison of Triangle Mesh Compression Methods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C Compression Rate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E Encoding speed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D decoding speed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SC scalable complexity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L tolerance to loss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P progressive transmission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T shape topology independence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500" y="1177062"/>
            <a:ext cx="4713349" cy="27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4443000" y="2069075"/>
            <a:ext cx="4527299" cy="784799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Compression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Algorithm that takes advantage of properties in meshes reconstructed from depth images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Subsequent coordinates in the list of vertices are co-located</a:t>
            </a:r>
          </a:p>
          <a:p>
            <a:pPr indent="-381000" lvl="1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The face indices resulting from triangulation on multiple depth images are highly structured and show repetitions that can be exploited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50" y="1372925"/>
            <a:ext cx="4323975" cy="281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550" y="1427000"/>
            <a:ext cx="3722100" cy="29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75" y="1147475"/>
            <a:ext cx="4286574" cy="24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175" y="1147475"/>
            <a:ext cx="4145749" cy="23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570775" y="3878700"/>
            <a:ext cx="7588799" cy="101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encode in 70ms and decode below 10ms</a:t>
            </a:r>
          </a:p>
          <a:p>
            <a:pPr indent="-3556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over 100% speedup compared to MPEG 3DGraphics encoder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887" y="1456248"/>
            <a:ext cx="4661574" cy="22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374" y="3688199"/>
            <a:ext cx="3920600" cy="3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