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21" Type="http://schemas.openxmlformats.org/officeDocument/2006/relationships/slide" Target="slides/slide16.xml"/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22" Type="http://schemas.openxmlformats.org/officeDocument/2006/relationships/slide" Target="slides/slide17.xml"/><Relationship Id="rId13" Type="http://schemas.openxmlformats.org/officeDocument/2006/relationships/slide" Target="slides/slide8.xml"/><Relationship Id="rId1" Type="http://schemas.openxmlformats.org/officeDocument/2006/relationships/theme" Target="theme/theme2.xml"/><Relationship Id="rId23" Type="http://schemas.openxmlformats.org/officeDocument/2006/relationships/slide" Target="slides/slide18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png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png"/><Relationship Id="rId3" Type="http://schemas.openxmlformats.org/officeDocument/2006/relationships/image" Target="../media/image06.png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/>
              <a:t>EarlyBird: Learning-based Mobile Prefetching through Content Preference and Usage Pattern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Yichuan Wang, Xin Liu, David Chu, and Yunxin Liu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Mobihoc 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Just-in-time-Prefetching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Best time to fetch fresh content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70% of click-through are within one hour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Click-through score threshold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Opportunistic Prefetching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Consider the access pattern P</a:t>
            </a:r>
            <a:r>
              <a:rPr lang="en" sz="2400"/>
              <a:t>t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probability of a user accesses twitter at time t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Click-through score under opportunistic prefetching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Set a threshold and download the tweets which has the score higher than the threshold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4375" y="2748425"/>
            <a:ext cx="1495050" cy="33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How to select the threshold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0" y="1200150"/>
            <a:ext cx="48519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Decision variable is threshold 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Objective: maximize the delay reduction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Constraints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cellular data budget </a:t>
            </a:r>
          </a:p>
          <a:p>
            <a:pPr indent="-381000" lvl="1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energy budget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73292" y="1121650"/>
            <a:ext cx="5056958" cy="372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96875" y="1905625"/>
            <a:ext cx="242275" cy="40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Evaluation Setup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Networks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Wifi: 200 KB/s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Cellular: 100 KB/s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Trace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224 heavy users collected from the application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Battery: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2100 mAh</a:t>
            </a:r>
          </a:p>
          <a:p>
            <a:pPr indent="-381000" lvl="1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28800 J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Baselines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WiFi-only: periodically prefetch every 30 mins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On-launch: Early bird using cellular without threshold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30-mins: Early bird using WiFi without threshlod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/>
              <a:t>Evaluation Results (comparing with baseline)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Under different budgets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(0.5%, 600MB) (3%, 300MB) (6%, 0MB)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early bird is better (do not show the numbers)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Different threshold (click through score)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0.1, 0.5, and 0.9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Early bird saves energy and cellular data consumption, but the baseline has higher delay reduction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Evaluation Results (without baseline)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Earlybird vs Opportunistic only and Just-in-time only 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7525" y="2451700"/>
            <a:ext cx="6005575" cy="2581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Limitations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Just-in-time prefetch is affected by network condition (might be very poor while we launches apps)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 energy and delay reduction are from small-scale lab measurement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Earlybird levery content preference, user behavior pattern and dynamic network conditions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propose two scheduling approach to maximize the delay reduction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Collect the dataset and figure out the features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Goal and Motivation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Goal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Prefetch URL links embedded in social networks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Maximize user experience (delay reduction)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Motivation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Social network is the most engaging application on mobile devices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Most existing work is network-condition-aware</a:t>
            </a:r>
          </a:p>
          <a:p>
            <a:pPr indent="-381000" lvl="2" marL="1371600">
              <a:spcBef>
                <a:spcPts val="0"/>
              </a:spcBef>
              <a:buClr>
                <a:schemeClr val="dk1"/>
              </a:buClr>
              <a:buSzPct val="80000"/>
              <a:buFont typeface="Wingdings"/>
              <a:buChar char="§"/>
            </a:pPr>
            <a:r>
              <a:rPr lang="en"/>
              <a:t>Social network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System Architecture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44" name="Shape 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8325" y="1494550"/>
            <a:ext cx="4136950" cy="313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Dataset Collected from Twitter App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300 million tweets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6000+ users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71 languages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3775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Insights from the Dataset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457200" y="895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Users download tweets before reading them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25 tweets per download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may not read all downloaded tweets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30% of tweets contain URL links and the average size is 1.13 MB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40% of downloaded tweets are subscribed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Only 11% of links are clicked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70% of clicked tweets are clicked in one hour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Approach to Achieve the Goal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Feature selection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Linear regression model to predict the user interests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Scheduling prefetching</a:t>
            </a:r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2625" y="3124175"/>
            <a:ext cx="4285474" cy="1801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Predict the Probability of Clicks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 is the real value (click through score) in range [0,1] 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f is features of tweet i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W and e are derived using linear regression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600" y="1200150"/>
            <a:ext cx="47244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 Selection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Balanced accuracy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accuracy of clicked tweets (sensitivity)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accuracy of unclicked tweets (specificity)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For each iteration, they add one more feature until the balanced accuracy stops to increase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Scheduling Prefetching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Just-in-time-Prefetching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costly as it consumes </a:t>
            </a:r>
            <a:r>
              <a:rPr lang="en">
                <a:solidFill>
                  <a:srgbClr val="FF0000"/>
                </a:solidFill>
              </a:rPr>
              <a:t>cellular </a:t>
            </a:r>
            <a:r>
              <a:rPr lang="en"/>
              <a:t>data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once the user launch twitter app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Opportunistic Prefetching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using </a:t>
            </a:r>
            <a:r>
              <a:rPr lang="en">
                <a:solidFill>
                  <a:srgbClr val="FF0000"/>
                </a:solidFill>
              </a:rPr>
              <a:t>WiFi</a:t>
            </a:r>
          </a:p>
          <a:p>
            <a:pPr indent="-381000" lvl="1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need to consider the access pattern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