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5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D43-1A28-4D8C-A4DF-D811FC62F2CF}" type="datetimeFigureOut">
              <a:rPr lang="zh-TW" altLang="en-US" smtClean="0"/>
              <a:t>2015/7/20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2745-6957-4EE1-BF70-652877731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3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D43-1A28-4D8C-A4DF-D811FC62F2CF}" type="datetimeFigureOut">
              <a:rPr lang="zh-TW" altLang="en-US" smtClean="0"/>
              <a:t>2015/7/20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2745-6957-4EE1-BF70-652877731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10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D43-1A28-4D8C-A4DF-D811FC62F2CF}" type="datetimeFigureOut">
              <a:rPr lang="zh-TW" altLang="en-US" smtClean="0"/>
              <a:t>2015/7/20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2745-6957-4EE1-BF70-652877731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12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D43-1A28-4D8C-A4DF-D811FC62F2CF}" type="datetimeFigureOut">
              <a:rPr lang="zh-TW" altLang="en-US" smtClean="0"/>
              <a:t>2015/7/20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2745-6957-4EE1-BF70-652877731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52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D43-1A28-4D8C-A4DF-D811FC62F2CF}" type="datetimeFigureOut">
              <a:rPr lang="zh-TW" altLang="en-US" smtClean="0"/>
              <a:t>2015/7/20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2745-6957-4EE1-BF70-652877731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16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D43-1A28-4D8C-A4DF-D811FC62F2CF}" type="datetimeFigureOut">
              <a:rPr lang="zh-TW" altLang="en-US" smtClean="0"/>
              <a:t>2015/7/20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2745-6957-4EE1-BF70-652877731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71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D43-1A28-4D8C-A4DF-D811FC62F2CF}" type="datetimeFigureOut">
              <a:rPr lang="zh-TW" altLang="en-US" smtClean="0"/>
              <a:t>2015/7/20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2745-6957-4EE1-BF70-652877731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28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D43-1A28-4D8C-A4DF-D811FC62F2CF}" type="datetimeFigureOut">
              <a:rPr lang="zh-TW" altLang="en-US" smtClean="0"/>
              <a:t>2015/7/20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2745-6957-4EE1-BF70-652877731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66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D43-1A28-4D8C-A4DF-D811FC62F2CF}" type="datetimeFigureOut">
              <a:rPr lang="zh-TW" altLang="en-US" smtClean="0"/>
              <a:t>2015/7/20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2745-6957-4EE1-BF70-652877731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39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D43-1A28-4D8C-A4DF-D811FC62F2CF}" type="datetimeFigureOut">
              <a:rPr lang="zh-TW" altLang="en-US" smtClean="0"/>
              <a:t>2015/7/20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2745-6957-4EE1-BF70-652877731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00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BD43-1A28-4D8C-A4DF-D811FC62F2CF}" type="datetimeFigureOut">
              <a:rPr lang="zh-TW" altLang="en-US" smtClean="0"/>
              <a:t>2015/7/20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2745-6957-4EE1-BF70-652877731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30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BD43-1A28-4D8C-A4DF-D811FC62F2CF}" type="datetimeFigureOut">
              <a:rPr lang="zh-TW" altLang="en-US" smtClean="0"/>
              <a:t>2015/7/20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62745-6957-4EE1-BF70-652877731A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31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9099" y="1122363"/>
            <a:ext cx="9890974" cy="2387600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DASH in Twitch: Adaptive Bitrate Streaming in Live Game Streaming Platforms </a:t>
            </a:r>
            <a:endParaRPr lang="zh-TW" altLang="en-US" sz="4800" b="1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83385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Karine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Pires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Gwendal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Simon</a:t>
            </a:r>
          </a:p>
          <a:p>
            <a:r>
              <a:rPr lang="en-US" altLang="zh-TW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VideoNext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3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91915"/>
            <a:ext cx="10515600" cy="4685047"/>
          </a:xfrm>
        </p:spPr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Twitch – a live game streaming platform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Adaptive Bitrate Streaming (ABR)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Negative – costs of transcoding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– Quality of Experience (</a:t>
            </a:r>
            <a:r>
              <a:rPr lang="en-US" altLang="zh-TW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QoE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457200" lvl="1" indent="0">
              <a:buNone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reduction of the delivery bandwidth costs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Trade-off between benefits and costs</a:t>
            </a:r>
          </a:p>
          <a:p>
            <a:pPr marL="0" indent="0">
              <a:buNone/>
            </a:pP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8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Characterizing Twitch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91915"/>
            <a:ext cx="10515600" cy="4685047"/>
          </a:xfrm>
        </p:spPr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Delivery needs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Computing needs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Raw videos</a:t>
            </a:r>
          </a:p>
          <a:p>
            <a:pPr marL="0" indent="0">
              <a:buNone/>
            </a:pP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0638" t="22863" r="54421" b="37540"/>
          <a:stretch/>
        </p:blipFill>
        <p:spPr>
          <a:xfrm>
            <a:off x="7019422" y="715171"/>
            <a:ext cx="4229101" cy="26945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1933" t="31579" r="53668" b="30592"/>
          <a:stretch/>
        </p:blipFill>
        <p:spPr>
          <a:xfrm>
            <a:off x="6731001" y="3652816"/>
            <a:ext cx="4622800" cy="28581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45280" t="22863" r="20749" b="36878"/>
          <a:stretch/>
        </p:blipFill>
        <p:spPr>
          <a:xfrm>
            <a:off x="1375560" y="3517900"/>
            <a:ext cx="4261235" cy="28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channels to transcode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91915"/>
            <a:ext cx="10515600" cy="4685047"/>
          </a:xfrm>
        </p:spPr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Main ideas from the measurements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High delivery cost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Computing resources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Only a few channels are popular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of transcoding 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n-the-Fly strategy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At-Startup strategy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2616" t="38368" r="56442" b="19271"/>
          <a:stretch/>
        </p:blipFill>
        <p:spPr>
          <a:xfrm>
            <a:off x="6311900" y="3078162"/>
            <a:ext cx="40259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91915"/>
            <a:ext cx="10515600" cy="4685047"/>
          </a:xfrm>
        </p:spPr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On-the-Fly strategy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Threshold-j – broadcasters with more than j viewers are transcoded</a:t>
            </a: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At-Startup strategy</a:t>
            </a:r>
          </a:p>
          <a:p>
            <a:pPr lvl="1"/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Top-k – the k most popular channels</a:t>
            </a:r>
          </a:p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Multi bitrate video transcoding</a:t>
            </a:r>
          </a:p>
          <a:p>
            <a:pPr marL="0" indent="0">
              <a:buNone/>
            </a:pPr>
            <a:endParaRPr lang="en-US" altLang="zh-TW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8223" t="34549" r="50781" b="31597"/>
          <a:stretch/>
        </p:blipFill>
        <p:spPr>
          <a:xfrm>
            <a:off x="1270000" y="3834438"/>
            <a:ext cx="5334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3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91" t="22095" r="11439" b="24229"/>
          <a:stretch/>
        </p:blipFill>
        <p:spPr>
          <a:xfrm>
            <a:off x="190500" y="1601813"/>
            <a:ext cx="4493877" cy="377028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53611" t="34028" r="12421" b="21701"/>
          <a:stretch/>
        </p:blipFill>
        <p:spPr>
          <a:xfrm>
            <a:off x="5332077" y="42426"/>
            <a:ext cx="4712662" cy="34532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8614" t="30729" r="53709" b="21528"/>
          <a:stretch/>
        </p:blipFill>
        <p:spPr>
          <a:xfrm>
            <a:off x="5656889" y="3588023"/>
            <a:ext cx="4589859" cy="32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3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120</Words>
  <Application>Microsoft Office PowerPoint</Application>
  <PresentationFormat>寬螢幕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Arial Unicode MS</vt:lpstr>
      <vt:lpstr>新細明體</vt:lpstr>
      <vt:lpstr>Arial</vt:lpstr>
      <vt:lpstr>Calibri</vt:lpstr>
      <vt:lpstr>Calibri Light</vt:lpstr>
      <vt:lpstr>Office 佈景主題</vt:lpstr>
      <vt:lpstr>DASH in Twitch: Adaptive Bitrate Streaming in Live Game Streaming Platforms </vt:lpstr>
      <vt:lpstr>Introduction</vt:lpstr>
      <vt:lpstr>Characterizing Twitch</vt:lpstr>
      <vt:lpstr>Which channels to transcode</vt:lpstr>
      <vt:lpstr>Evaluation</vt:lpstr>
      <vt:lpstr>Evaluation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 in Twitch: Adaptive Bitrate Streaming in Live Game Streaming Platforms</dc:title>
  <dc:creator>User</dc:creator>
  <cp:lastModifiedBy>User</cp:lastModifiedBy>
  <cp:revision>12</cp:revision>
  <dcterms:created xsi:type="dcterms:W3CDTF">2015-07-19T22:00:20Z</dcterms:created>
  <dcterms:modified xsi:type="dcterms:W3CDTF">2015-07-20T00:53:30Z</dcterms:modified>
</cp:coreProperties>
</file>