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SHARC: A scalable 3D graphics virtual appliance delivery framework in cloud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err="1"/>
              <a:t>Weidong</a:t>
            </a:r>
            <a:r>
              <a:rPr lang="en-US" altLang="zh-TW" dirty="0"/>
              <a:t> Shi </a:t>
            </a:r>
            <a:r>
              <a:rPr lang="en-US" altLang="zh-TW" dirty="0" smtClean="0"/>
              <a:t>, </a:t>
            </a:r>
            <a:r>
              <a:rPr lang="en-US" altLang="zh-TW" dirty="0" err="1"/>
              <a:t>YangLu</a:t>
            </a:r>
            <a:r>
              <a:rPr lang="en-US" altLang="zh-TW" dirty="0"/>
              <a:t> </a:t>
            </a:r>
            <a:r>
              <a:rPr lang="en-US" altLang="zh-TW" dirty="0" smtClean="0"/>
              <a:t>, </a:t>
            </a:r>
            <a:r>
              <a:rPr lang="en-US" altLang="zh-TW" dirty="0" err="1"/>
              <a:t>ZhuLi</a:t>
            </a:r>
            <a:r>
              <a:rPr lang="en-US" altLang="zh-TW" dirty="0"/>
              <a:t> </a:t>
            </a:r>
            <a:r>
              <a:rPr lang="en-US" altLang="zh-TW" dirty="0" smtClean="0"/>
              <a:t>, </a:t>
            </a:r>
            <a:r>
              <a:rPr lang="en-US" altLang="zh-TW" dirty="0" err="1"/>
              <a:t>JonathanEngelsma</a:t>
            </a:r>
            <a:r>
              <a:rPr lang="en-US" altLang="zh-TW" dirty="0"/>
              <a:t> </a:t>
            </a:r>
            <a:endParaRPr lang="en-US" altLang="zh-TW" dirty="0"/>
          </a:p>
          <a:p>
            <a:r>
              <a:rPr lang="en-US" altLang="zh-TW" dirty="0"/>
              <a:t>Journal of Network and Computer Applications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490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Introduction 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1306285"/>
            <a:ext cx="8915400" cy="50618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</a:t>
            </a:r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main objective of this work is to 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design </a:t>
            </a:r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and </a:t>
            </a:r>
            <a:r>
              <a:rPr lang="en-US" altLang="zh-TW" sz="2000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evaluatea</a:t>
            </a:r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scalable </a:t>
            </a:r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cloud based solution that can enable delivering of </a:t>
            </a:r>
            <a:r>
              <a:rPr lang="en-US" altLang="zh-TW" sz="2000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realtime</a:t>
            </a:r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3D </a:t>
            </a:r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virtual appliances to users of 3D applications. They propose a framework called SHARC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Scalable </a:t>
            </a:r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3D Graphics 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Virtual Appliance Delivery in Cloud. </a:t>
            </a:r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primary contributions of this 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framework are: </a:t>
            </a:r>
            <a:endParaRPr lang="en-US" altLang="zh-TW" sz="20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 </a:t>
            </a:r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scalable pipelined cloud infrastructure for supporting high 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performance </a:t>
            </a:r>
            <a:r>
              <a:rPr lang="en-US" altLang="zh-TW" sz="2000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realtime</a:t>
            </a:r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3D virtual appliances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 </a:t>
            </a:r>
            <a:endParaRPr lang="en-US" altLang="zh-TW" sz="20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 number of optimizations for enabling high performance virtual graphics processing and delivery of 3D virtual appliance </a:t>
            </a:r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experiences 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to cloud </a:t>
            </a:r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users </a:t>
            </a:r>
            <a:endParaRPr lang="en-US" altLang="zh-TW" sz="20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An extension to VNC (virtual network computing) protocol that supports the overlay of streaming windows of 3D graphics application running in a cloud. The proposed VNC extension targets users who access 3D virtual appliances running in a cloud via a client supporting the extended VNC protocol. </a:t>
            </a:r>
            <a:endParaRPr lang="zh-TW" altLang="en-US" sz="20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715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SHARC system design </a:t>
            </a:r>
            <a:endParaRPr lang="zh-TW" altLang="en-US" dirty="0"/>
          </a:p>
        </p:txBody>
      </p:sp>
      <p:pic>
        <p:nvPicPr>
          <p:cNvPr id="4" name="內容版面配置區 3" descr="1-s2.0-S1084804510001037-main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9" t="16423" r="18938" b="29700"/>
          <a:stretch/>
        </p:blipFill>
        <p:spPr>
          <a:xfrm>
            <a:off x="2928525" y="1612555"/>
            <a:ext cx="8240485" cy="5068981"/>
          </a:xfrm>
        </p:spPr>
      </p:pic>
    </p:spTree>
    <p:extLst>
      <p:ext uri="{BB962C8B-B14F-4D97-AF65-F5344CB8AC3E}">
        <p14:creationId xmlns:p14="http://schemas.microsoft.com/office/powerpoint/2010/main" val="18784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SHARC system design 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1426029"/>
            <a:ext cx="8915400" cy="4485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Three processing networks:</a:t>
            </a:r>
          </a:p>
          <a:p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 virtualization server network for running 3D virtual appliances.</a:t>
            </a:r>
          </a:p>
          <a:p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</a:t>
            </a:r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graphics rendering network for </a:t>
            </a:r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processing 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graphics rendering workloads with load </a:t>
            </a:r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balancing</a:t>
            </a:r>
          </a:p>
          <a:p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</a:t>
            </a:r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media streaming network for transcoding rendered frames into H.264/MPEG-4 media streams and streaming the media streams to a cloud user.</a:t>
            </a:r>
            <a:endParaRPr lang="zh-TW" altLang="en-US" sz="20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939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SHARC system design </a:t>
            </a:r>
            <a:endParaRPr lang="zh-TW" altLang="en-US" dirty="0"/>
          </a:p>
        </p:txBody>
      </p:sp>
      <p:pic>
        <p:nvPicPr>
          <p:cNvPr id="4" name="內容版面配置區 3" descr="1-s2.0-S1084804510001037-main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8" t="21032" r="18396" b="34886"/>
          <a:stretch/>
        </p:blipFill>
        <p:spPr>
          <a:xfrm>
            <a:off x="2592925" y="1905000"/>
            <a:ext cx="9217638" cy="4578893"/>
          </a:xfrm>
        </p:spPr>
      </p:pic>
      <p:sp>
        <p:nvSpPr>
          <p:cNvPr id="6" name="文字方塊 5"/>
          <p:cNvSpPr txBox="1"/>
          <p:nvPr/>
        </p:nvSpPr>
        <p:spPr>
          <a:xfrm>
            <a:off x="2765569" y="1611086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Virtual appliance server: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302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SHARC system design 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765569" y="1611086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Graphics rendering server: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內容版面配置區 4" descr="1-s2.0-S1084804510001037-main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1" t="15558" r="19843" b="18463"/>
          <a:stretch/>
        </p:blipFill>
        <p:spPr>
          <a:xfrm>
            <a:off x="2765569" y="1905000"/>
            <a:ext cx="6345774" cy="4733494"/>
          </a:xfrm>
        </p:spPr>
      </p:pic>
    </p:spTree>
    <p:extLst>
      <p:ext uri="{BB962C8B-B14F-4D97-AF65-F5344CB8AC3E}">
        <p14:creationId xmlns:p14="http://schemas.microsoft.com/office/powerpoint/2010/main" val="117918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SHARC system design 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765569" y="1611086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treaming server: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7" name="內容版面配置區 3" descr="1-s2.0-S1084804510001037-main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5" t="14117" r="19300" b="22209"/>
          <a:stretch/>
        </p:blipFill>
        <p:spPr>
          <a:xfrm>
            <a:off x="2765569" y="1980417"/>
            <a:ext cx="6617917" cy="4779671"/>
          </a:xfrm>
        </p:spPr>
      </p:pic>
    </p:spTree>
    <p:extLst>
      <p:ext uri="{BB962C8B-B14F-4D97-AF65-F5344CB8AC3E}">
        <p14:creationId xmlns:p14="http://schemas.microsoft.com/office/powerpoint/2010/main" val="280411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1404257"/>
            <a:ext cx="8915400" cy="4506965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Averaged total latency was around 113ms </a:t>
            </a:r>
            <a:endParaRPr lang="en-US" altLang="zh-TW" dirty="0" smtClean="0"/>
          </a:p>
          <a:p>
            <a:r>
              <a:rPr lang="en-US" altLang="zh-TW" dirty="0"/>
              <a:t>nearly 40% of the total latency was spent on the client side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H.264 encoding took approximately another 25% of the total latency. On average, it took 30–35ms to encode a frame in software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Another </a:t>
            </a:r>
            <a:r>
              <a:rPr lang="en-US" altLang="zh-TW" dirty="0"/>
              <a:t>16% of total latency was spent on software </a:t>
            </a:r>
            <a:r>
              <a:rPr lang="en-US" altLang="zh-TW" dirty="0" err="1"/>
              <a:t>cJPEG</a:t>
            </a:r>
            <a:r>
              <a:rPr lang="en-US" altLang="zh-TW" dirty="0"/>
              <a:t> </a:t>
            </a:r>
            <a:r>
              <a:rPr lang="en-US" altLang="zh-TW" dirty="0" smtClean="0"/>
              <a:t>decompression.</a:t>
            </a:r>
          </a:p>
          <a:p>
            <a:endParaRPr lang="zh-TW" altLang="en-US" dirty="0"/>
          </a:p>
        </p:txBody>
      </p:sp>
      <p:pic>
        <p:nvPicPr>
          <p:cNvPr id="4" name="圖片 3" descr="1-s2.0-S1084804510001037-main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6" t="53176" r="28066" b="3809"/>
          <a:stretch/>
        </p:blipFill>
        <p:spPr>
          <a:xfrm>
            <a:off x="6344784" y="3396342"/>
            <a:ext cx="5159828" cy="29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0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Experiments</a:t>
            </a:r>
            <a:endParaRPr lang="zh-TW" altLang="en-US" dirty="0"/>
          </a:p>
        </p:txBody>
      </p:sp>
      <p:pic>
        <p:nvPicPr>
          <p:cNvPr id="4" name="內容版面配置區 3" descr="1-s2.0-S1084804510001037-main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4" t="14694" r="20567" b="59087"/>
          <a:stretch/>
        </p:blipFill>
        <p:spPr>
          <a:xfrm>
            <a:off x="2592925" y="1611086"/>
            <a:ext cx="8495638" cy="2884715"/>
          </a:xfrm>
        </p:spPr>
      </p:pic>
    </p:spTree>
    <p:extLst>
      <p:ext uri="{BB962C8B-B14F-4D97-AF65-F5344CB8AC3E}">
        <p14:creationId xmlns:p14="http://schemas.microsoft.com/office/powerpoint/2010/main" val="1476893750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128</TotalTime>
  <Words>300</Words>
  <Application>Microsoft Office PowerPoint</Application>
  <PresentationFormat>寬螢幕</PresentationFormat>
  <Paragraphs>26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Arial Unicode MS</vt:lpstr>
      <vt:lpstr>微軟正黑體</vt:lpstr>
      <vt:lpstr>Arial</vt:lpstr>
      <vt:lpstr>Century Gothic</vt:lpstr>
      <vt:lpstr>Wingdings 3</vt:lpstr>
      <vt:lpstr>絲縷</vt:lpstr>
      <vt:lpstr>SHARC: A scalable 3D graphics virtual appliance delivery framework in cloud</vt:lpstr>
      <vt:lpstr>Introduction </vt:lpstr>
      <vt:lpstr>SHARC system design </vt:lpstr>
      <vt:lpstr>SHARC system design </vt:lpstr>
      <vt:lpstr>SHARC system design </vt:lpstr>
      <vt:lpstr>SHARC system design </vt:lpstr>
      <vt:lpstr>SHARC system design </vt:lpstr>
      <vt:lpstr>Experiments</vt:lpstr>
      <vt:lpstr>Experiments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SHARC: A scalable 3D graphics virtual appliance delivery framework in cloud</dc:title>
  <dc:creator>陳映亦</dc:creator>
  <cp:lastModifiedBy>陳映亦</cp:lastModifiedBy>
  <cp:revision>10</cp:revision>
  <dcterms:created xsi:type="dcterms:W3CDTF">2015-07-19T12:12:04Z</dcterms:created>
  <dcterms:modified xsi:type="dcterms:W3CDTF">2015-07-19T23:47:13Z</dcterms:modified>
</cp:coreProperties>
</file>