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3" r:id="rId2"/>
    <p:sldId id="265" r:id="rId3"/>
    <p:sldId id="257" r:id="rId4"/>
    <p:sldId id="266" r:id="rId5"/>
    <p:sldId id="267" r:id="rId6"/>
    <p:sldId id="258" r:id="rId7"/>
    <p:sldId id="268" r:id="rId8"/>
    <p:sldId id="269" r:id="rId9"/>
    <p:sldId id="270" r:id="rId10"/>
    <p:sldId id="271" r:id="rId11"/>
    <p:sldId id="272" r:id="rId12"/>
    <p:sldId id="273" r:id="rId13"/>
    <p:sldId id="261" r:id="rId14"/>
    <p:sldId id="274" r:id="rId15"/>
    <p:sldId id="276" r:id="rId16"/>
    <p:sldId id="262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9" autoAdjust="0"/>
    <p:restoredTop sz="89857" autoAdjust="0"/>
  </p:normalViewPr>
  <p:slideViewPr>
    <p:cSldViewPr snapToGrid="0">
      <p:cViewPr varScale="1">
        <p:scale>
          <a:sx n="119" d="100"/>
          <a:sy n="119" d="100"/>
        </p:scale>
        <p:origin x="12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F70D1-BC8F-41FF-9E68-C2DE47C7A2A2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6CBD5-5087-4F5C-885C-A17B43A5F9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50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6CBD5-5087-4F5C-885C-A17B43A5F93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6126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 we have a rough sense of useful approaches for managing a network (such as channel, power and association control),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do not have good intuition on how these will work in practice, and their implications.</a:t>
            </a:r>
          </a:p>
          <a:p>
            <a:endParaRPr lang="en-US" altLang="zh-TW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 testbeds are often built around a specific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usecase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they are limited in terms of static traffic and clients, hiding the complexity of a real network ,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 can lead to impractical assumptions or overlooked factors.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6CBD5-5087-4F5C-885C-A17B43A5F93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518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BSSID is a 48-bit address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6CBD5-5087-4F5C-885C-A17B43A5F93C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15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27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17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03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58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46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77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67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04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8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ACD9A-3D67-4E07-85D1-D8FF083B9F4A}" type="datetimeFigureOut">
              <a:rPr lang="zh-TW" altLang="en-US" smtClean="0"/>
              <a:t>2015/8/31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73673-29BA-416D-9FCD-EF82A40AD9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92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800" dirty="0"/>
              <a:t>BeHop: A Testbed for Dense </a:t>
            </a:r>
            <a:r>
              <a:rPr lang="en-US" altLang="zh-TW" sz="4800" dirty="0" err="1"/>
              <a:t>WiFi</a:t>
            </a:r>
            <a:r>
              <a:rPr lang="en-US" altLang="zh-TW" sz="4800" dirty="0"/>
              <a:t> Networks</a:t>
            </a:r>
            <a:endParaRPr lang="zh-TW" altLang="en-US" sz="4800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2015/08/10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580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Collector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information plane of the testbed</a:t>
            </a:r>
          </a:p>
          <a:p>
            <a:r>
              <a:rPr lang="en-US" altLang="zh-TW" dirty="0"/>
              <a:t>Gather raw data from different sources to construct higher-level statistics</a:t>
            </a:r>
          </a:p>
          <a:p>
            <a:r>
              <a:rPr lang="en-US" altLang="zh-TW" dirty="0" smtClean="0"/>
              <a:t>Collector is separated from controller (fig. 1) to </a:t>
            </a:r>
            <a:r>
              <a:rPr lang="en-US" altLang="zh-TW" dirty="0"/>
              <a:t>maintain the flexibility to collect and process large amounts of data without sacrificing the responsiveness and stability of our controller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1413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Controller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It </a:t>
            </a:r>
            <a:r>
              <a:rPr lang="en-US" altLang="zh-TW" dirty="0"/>
              <a:t>orchestrates </a:t>
            </a:r>
            <a:r>
              <a:rPr lang="en-US" altLang="zh-TW" dirty="0" smtClean="0"/>
              <a:t>the testbed </a:t>
            </a:r>
            <a:r>
              <a:rPr lang="en-US" altLang="zh-TW" dirty="0"/>
              <a:t>to realize </a:t>
            </a:r>
            <a:r>
              <a:rPr lang="en-US" altLang="zh-TW" dirty="0" smtClean="0"/>
              <a:t>different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</a:t>
            </a:r>
            <a:r>
              <a:rPr lang="en-US" altLang="zh-TW" dirty="0"/>
              <a:t>management </a:t>
            </a:r>
            <a:r>
              <a:rPr lang="en-US" altLang="zh-TW" dirty="0" smtClean="0"/>
              <a:t>strategies</a:t>
            </a:r>
          </a:p>
          <a:p>
            <a:pPr lvl="1"/>
            <a:r>
              <a:rPr lang="en-US" altLang="zh-TW" dirty="0" smtClean="0"/>
              <a:t>Implement channel and </a:t>
            </a:r>
            <a:r>
              <a:rPr lang="en-US" altLang="zh-TW" dirty="0"/>
              <a:t>power allocation mechanisms using the relevant </a:t>
            </a:r>
            <a:r>
              <a:rPr lang="en-US" altLang="zh-TW" dirty="0" smtClean="0"/>
              <a:t>APIs</a:t>
            </a:r>
          </a:p>
          <a:p>
            <a:pPr lvl="1"/>
            <a:r>
              <a:rPr lang="en-US" altLang="zh-TW" dirty="0" smtClean="0"/>
              <a:t>Apply association </a:t>
            </a:r>
            <a:r>
              <a:rPr lang="en-US" altLang="zh-TW" dirty="0"/>
              <a:t>control by mapping VAPs to physical </a:t>
            </a:r>
            <a:r>
              <a:rPr lang="en-US" altLang="zh-TW" dirty="0" smtClean="0"/>
              <a:t>Aps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68930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Implementation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Datapath</a:t>
            </a:r>
            <a:endParaRPr lang="en-US" altLang="zh-TW" dirty="0"/>
          </a:p>
          <a:p>
            <a:pPr lvl="1"/>
            <a:r>
              <a:rPr lang="en-US" altLang="zh-TW" dirty="0"/>
              <a:t>commodity dual radio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Aps running </a:t>
            </a:r>
            <a:r>
              <a:rPr lang="en-US" altLang="zh-TW" dirty="0" err="1" smtClean="0"/>
              <a:t>OpenWRT</a:t>
            </a:r>
            <a:r>
              <a:rPr lang="en-US" altLang="zh-TW" dirty="0" smtClean="0"/>
              <a:t> </a:t>
            </a:r>
            <a:r>
              <a:rPr lang="en-US" altLang="zh-TW" dirty="0"/>
              <a:t>BeHop APs run Open </a:t>
            </a:r>
            <a:r>
              <a:rPr lang="en-US" altLang="zh-TW" dirty="0" err="1"/>
              <a:t>vSwitch</a:t>
            </a:r>
            <a:r>
              <a:rPr lang="en-US" altLang="zh-TW" dirty="0"/>
              <a:t> (OVS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APs connect to the backbone campus </a:t>
            </a:r>
            <a:r>
              <a:rPr lang="en-US" altLang="zh-TW" dirty="0" smtClean="0"/>
              <a:t>network through </a:t>
            </a:r>
            <a:r>
              <a:rPr lang="en-US" altLang="zh-TW" dirty="0"/>
              <a:t>a 48-port, </a:t>
            </a:r>
            <a:r>
              <a:rPr lang="en-US" altLang="zh-TW" dirty="0" err="1"/>
              <a:t>OpenFlow</a:t>
            </a:r>
            <a:r>
              <a:rPr lang="en-US" altLang="zh-TW" dirty="0"/>
              <a:t> enabled </a:t>
            </a:r>
            <a:r>
              <a:rPr lang="en-US" altLang="zh-TW" dirty="0" smtClean="0"/>
              <a:t>switch</a:t>
            </a:r>
          </a:p>
          <a:p>
            <a:r>
              <a:rPr lang="en-US" altLang="zh-TW" dirty="0" smtClean="0"/>
              <a:t>To </a:t>
            </a:r>
            <a:r>
              <a:rPr lang="en-US" altLang="zh-TW" dirty="0"/>
              <a:t>forward </a:t>
            </a:r>
            <a:r>
              <a:rPr lang="en-US" altLang="zh-TW" dirty="0" err="1"/>
              <a:t>WiFi</a:t>
            </a:r>
            <a:r>
              <a:rPr lang="en-US" altLang="zh-TW" dirty="0"/>
              <a:t> management traffic, </a:t>
            </a:r>
            <a:r>
              <a:rPr lang="en-US" altLang="zh-TW" dirty="0" smtClean="0"/>
              <a:t>they add </a:t>
            </a:r>
            <a:r>
              <a:rPr lang="en-US" altLang="zh-TW" dirty="0"/>
              <a:t>a </a:t>
            </a:r>
            <a:r>
              <a:rPr lang="en-US" altLang="zh-TW" dirty="0" smtClean="0"/>
              <a:t>monitor interface </a:t>
            </a:r>
            <a:r>
              <a:rPr lang="en-US" altLang="zh-TW" dirty="0"/>
              <a:t>for each radio and forward packets of interest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9403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DenseAP</a:t>
            </a:r>
            <a:r>
              <a:rPr lang="en-US" altLang="zh-TW" dirty="0" smtClean="0"/>
              <a:t> </a:t>
            </a:r>
            <a:r>
              <a:rPr lang="en-US" altLang="zh-TW" dirty="0"/>
              <a:t>argues that dense </a:t>
            </a:r>
            <a:r>
              <a:rPr lang="en-US" altLang="zh-TW" dirty="0" smtClean="0"/>
              <a:t>deployment of </a:t>
            </a:r>
            <a:r>
              <a:rPr lang="en-US" altLang="zh-TW" dirty="0"/>
              <a:t>APs can significantly improve </a:t>
            </a:r>
            <a:r>
              <a:rPr lang="en-US" altLang="zh-TW" dirty="0" smtClean="0"/>
              <a:t>performance</a:t>
            </a:r>
          </a:p>
          <a:p>
            <a:r>
              <a:rPr lang="en-US" altLang="zh-TW" dirty="0" smtClean="0"/>
              <a:t>TFA is </a:t>
            </a:r>
            <a:r>
              <a:rPr lang="en-US" altLang="zh-TW" dirty="0"/>
              <a:t>a wide-area mesh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deployment. Their testbed </a:t>
            </a:r>
            <a:r>
              <a:rPr lang="en-US" altLang="zh-TW" dirty="0"/>
              <a:t>facilitates unique experiments </a:t>
            </a:r>
            <a:r>
              <a:rPr lang="en-US" altLang="zh-TW" dirty="0" smtClean="0"/>
              <a:t>that can </a:t>
            </a:r>
            <a:r>
              <a:rPr lang="en-US" altLang="zh-TW" dirty="0"/>
              <a:t>eventually benefit large scale deployments such as </a:t>
            </a:r>
            <a:r>
              <a:rPr lang="en-US" altLang="zh-TW" dirty="0" smtClean="0"/>
              <a:t>TFA</a:t>
            </a:r>
          </a:p>
          <a:p>
            <a:r>
              <a:rPr lang="en-US" altLang="zh-TW" dirty="0" err="1" smtClean="0"/>
              <a:t>WiSe</a:t>
            </a:r>
            <a:r>
              <a:rPr lang="en-US" altLang="zh-TW" dirty="0" smtClean="0"/>
              <a:t> </a:t>
            </a:r>
            <a:r>
              <a:rPr lang="en-US" altLang="zh-TW" dirty="0"/>
              <a:t>is a residential deployment with a similar goal </a:t>
            </a:r>
            <a:r>
              <a:rPr lang="en-US" altLang="zh-TW" dirty="0" smtClean="0"/>
              <a:t>of conducting </a:t>
            </a:r>
            <a:r>
              <a:rPr lang="en-US" altLang="zh-TW" dirty="0"/>
              <a:t>in-line measurements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624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OpenRoads</a:t>
            </a:r>
            <a:r>
              <a:rPr lang="en-US" altLang="zh-TW" dirty="0" smtClean="0"/>
              <a:t> uses </a:t>
            </a:r>
            <a:r>
              <a:rPr lang="en-US" altLang="zh-TW" dirty="0" err="1"/>
              <a:t>OpenFlow</a:t>
            </a:r>
            <a:r>
              <a:rPr lang="en-US" altLang="zh-TW" dirty="0"/>
              <a:t> </a:t>
            </a:r>
            <a:r>
              <a:rPr lang="en-US" altLang="zh-TW" dirty="0" err="1"/>
              <a:t>WiFi</a:t>
            </a:r>
            <a:r>
              <a:rPr lang="en-US" altLang="zh-TW" dirty="0"/>
              <a:t> APs and </a:t>
            </a:r>
            <a:r>
              <a:rPr lang="en-US" altLang="zh-TW" dirty="0" err="1"/>
              <a:t>WiMax</a:t>
            </a:r>
            <a:r>
              <a:rPr lang="en-US" altLang="zh-TW" dirty="0"/>
              <a:t> </a:t>
            </a:r>
            <a:r>
              <a:rPr lang="en-US" altLang="zh-TW" dirty="0" err="1" smtClean="0"/>
              <a:t>basestations</a:t>
            </a:r>
            <a:r>
              <a:rPr lang="en-US" altLang="zh-TW" dirty="0" smtClean="0"/>
              <a:t> to </a:t>
            </a:r>
            <a:r>
              <a:rPr lang="en-US" altLang="zh-TW" dirty="0"/>
              <a:t>experiment with flow mobility and use of </a:t>
            </a:r>
            <a:r>
              <a:rPr lang="en-US" altLang="zh-TW" dirty="0" smtClean="0"/>
              <a:t>multiple networks </a:t>
            </a:r>
            <a:r>
              <a:rPr lang="en-US" altLang="zh-TW" dirty="0"/>
              <a:t>and </a:t>
            </a:r>
            <a:r>
              <a:rPr lang="en-US" altLang="zh-TW" dirty="0" smtClean="0"/>
              <a:t>interfaces</a:t>
            </a:r>
          </a:p>
          <a:p>
            <a:r>
              <a:rPr lang="en-US" altLang="zh-TW" dirty="0"/>
              <a:t>ODIN </a:t>
            </a:r>
            <a:r>
              <a:rPr lang="en-US" altLang="zh-TW" dirty="0" smtClean="0"/>
              <a:t>, </a:t>
            </a:r>
            <a:r>
              <a:rPr lang="en-US" altLang="zh-TW" dirty="0"/>
              <a:t>a </a:t>
            </a:r>
            <a:r>
              <a:rPr lang="en-US" altLang="zh-TW" dirty="0" smtClean="0"/>
              <a:t>framework for </a:t>
            </a:r>
            <a:r>
              <a:rPr lang="en-US" altLang="zh-TW" dirty="0"/>
              <a:t>enterprise </a:t>
            </a:r>
            <a:r>
              <a:rPr lang="en-US" altLang="zh-TW" dirty="0" err="1"/>
              <a:t>WiFi</a:t>
            </a:r>
            <a:r>
              <a:rPr lang="en-US" altLang="zh-TW" dirty="0"/>
              <a:t>, exposes a BSSID for every client, </a:t>
            </a:r>
            <a:r>
              <a:rPr lang="en-US" altLang="zh-TW" dirty="0" smtClean="0"/>
              <a:t>which is </a:t>
            </a:r>
            <a:r>
              <a:rPr lang="en-US" altLang="zh-TW" dirty="0"/>
              <a:t>then treated as a port by an SDN </a:t>
            </a:r>
            <a:r>
              <a:rPr lang="en-US" altLang="zh-TW" dirty="0" smtClean="0"/>
              <a:t>controller</a:t>
            </a:r>
          </a:p>
          <a:p>
            <a:r>
              <a:rPr lang="en-US" altLang="zh-TW" dirty="0"/>
              <a:t>Orbit </a:t>
            </a:r>
            <a:r>
              <a:rPr lang="en-US" altLang="zh-TW" dirty="0" smtClean="0"/>
              <a:t>is </a:t>
            </a:r>
            <a:r>
              <a:rPr lang="en-US" altLang="zh-TW" dirty="0"/>
              <a:t>a radio-grid emulator open to researchers </a:t>
            </a:r>
            <a:r>
              <a:rPr lang="en-US" altLang="zh-TW" dirty="0" smtClean="0"/>
              <a:t>and focuses </a:t>
            </a:r>
            <a:r>
              <a:rPr lang="en-US" altLang="zh-TW" dirty="0"/>
              <a:t>on reproducible experiments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668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Commercial </a:t>
            </a:r>
            <a:r>
              <a:rPr lang="en-US" altLang="zh-TW" dirty="0" err="1"/>
              <a:t>WiFi</a:t>
            </a:r>
            <a:r>
              <a:rPr lang="en-US" altLang="zh-TW" dirty="0"/>
              <a:t> systems use centralized </a:t>
            </a:r>
            <a:r>
              <a:rPr lang="en-US" altLang="zh-TW" dirty="0" smtClean="0"/>
              <a:t>controllers to </a:t>
            </a:r>
            <a:r>
              <a:rPr lang="en-US" altLang="zh-TW" dirty="0"/>
              <a:t>optimize network management and </a:t>
            </a:r>
            <a:r>
              <a:rPr lang="en-US" altLang="zh-TW" dirty="0" smtClean="0"/>
              <a:t>performance; but </a:t>
            </a:r>
            <a:r>
              <a:rPr lang="en-US" altLang="zh-TW" dirty="0"/>
              <a:t>they are closed and proprietary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8206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BeHop</a:t>
            </a:r>
            <a:r>
              <a:rPr lang="en-US" altLang="zh-TW" dirty="0"/>
              <a:t> provides a general-purpose </a:t>
            </a:r>
            <a:r>
              <a:rPr lang="en-US" altLang="zh-TW" dirty="0" smtClean="0"/>
              <a:t>framework to </a:t>
            </a:r>
            <a:r>
              <a:rPr lang="en-US" altLang="zh-TW" dirty="0"/>
              <a:t>experiment with a wide range of techniques for </a:t>
            </a:r>
            <a:r>
              <a:rPr lang="en-US" altLang="zh-TW" dirty="0" smtClean="0"/>
              <a:t>channel, power</a:t>
            </a:r>
            <a:r>
              <a:rPr lang="en-US" altLang="zh-TW" dirty="0"/>
              <a:t>, and association </a:t>
            </a:r>
            <a:r>
              <a:rPr lang="en-US" altLang="zh-TW" dirty="0" smtClean="0"/>
              <a:t>control</a:t>
            </a:r>
          </a:p>
          <a:p>
            <a:r>
              <a:rPr lang="en-US" altLang="zh-TW" dirty="0" err="1"/>
              <a:t>BeHop</a:t>
            </a:r>
            <a:r>
              <a:rPr lang="en-US" altLang="zh-TW" dirty="0"/>
              <a:t> is an open testbed based on </a:t>
            </a:r>
            <a:r>
              <a:rPr lang="en-US" altLang="zh-TW" dirty="0" smtClean="0"/>
              <a:t>off-the-shelf </a:t>
            </a:r>
            <a:r>
              <a:rPr lang="en-US" altLang="zh-TW" dirty="0"/>
              <a:t>hardware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OpenWRT</a:t>
            </a:r>
            <a:r>
              <a:rPr lang="en-US" altLang="zh-TW" dirty="0" smtClean="0"/>
              <a:t> </a:t>
            </a:r>
            <a:r>
              <a:rPr lang="en-US" altLang="zh-TW" dirty="0"/>
              <a:t>and </a:t>
            </a:r>
            <a:r>
              <a:rPr lang="en-US" altLang="zh-TW" dirty="0" err="1"/>
              <a:t>OpenFlow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04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BeHop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/>
              <a:t>wireless testbed for dense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networks</a:t>
            </a:r>
          </a:p>
          <a:p>
            <a:r>
              <a:rPr lang="en-US" altLang="zh-TW" dirty="0" smtClean="0"/>
              <a:t>Goals:</a:t>
            </a:r>
          </a:p>
          <a:p>
            <a:pPr lvl="1"/>
            <a:r>
              <a:rPr lang="en-US" altLang="zh-TW" dirty="0"/>
              <a:t>provide insights on the operation of dense </a:t>
            </a:r>
            <a:r>
              <a:rPr lang="en-US" altLang="zh-TW" dirty="0" smtClean="0"/>
              <a:t>deployments</a:t>
            </a:r>
          </a:p>
          <a:p>
            <a:pPr lvl="1"/>
            <a:r>
              <a:rPr lang="en-US" altLang="zh-TW" dirty="0"/>
              <a:t>evaluate how different </a:t>
            </a:r>
            <a:r>
              <a:rPr lang="en-US" altLang="zh-TW" dirty="0" err="1"/>
              <a:t>WiFi</a:t>
            </a:r>
            <a:r>
              <a:rPr lang="en-US" altLang="zh-TW" dirty="0"/>
              <a:t> management strategies affect user experience and network </a:t>
            </a:r>
            <a:r>
              <a:rPr lang="en-US" altLang="zh-TW" dirty="0" smtClean="0"/>
              <a:t>behavior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765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Most users install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APs with default settings</a:t>
            </a:r>
          </a:p>
          <a:p>
            <a:r>
              <a:rPr lang="en-US" altLang="zh-TW" dirty="0"/>
              <a:t>Multiple networks run independently and share the same airtime </a:t>
            </a:r>
            <a:r>
              <a:rPr lang="en-US" altLang="zh-TW" dirty="0" smtClean="0"/>
              <a:t>resources</a:t>
            </a:r>
          </a:p>
          <a:p>
            <a:r>
              <a:rPr lang="en-US" altLang="zh-TW" dirty="0" smtClean="0"/>
              <a:t>Leads </a:t>
            </a:r>
            <a:r>
              <a:rPr lang="en-US" altLang="zh-TW" dirty="0"/>
              <a:t>to poor channel selection, poor coverage, and unsatisfying user experience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238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Interested </a:t>
            </a:r>
            <a:r>
              <a:rPr lang="en-US" altLang="zh-TW" dirty="0"/>
              <a:t>in studying and </a:t>
            </a:r>
            <a:r>
              <a:rPr lang="en-US" altLang="zh-TW" dirty="0" smtClean="0"/>
              <a:t>evaluating new </a:t>
            </a:r>
            <a:r>
              <a:rPr lang="en-US" altLang="zh-TW" dirty="0"/>
              <a:t>ways of controlling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networks</a:t>
            </a:r>
          </a:p>
          <a:p>
            <a:r>
              <a:rPr lang="en-US" altLang="zh-TW" dirty="0"/>
              <a:t>Research </a:t>
            </a:r>
            <a:r>
              <a:rPr lang="en-US" altLang="zh-TW" dirty="0" smtClean="0"/>
              <a:t>testbeds often leads </a:t>
            </a:r>
            <a:r>
              <a:rPr lang="en-US" altLang="zh-TW" dirty="0"/>
              <a:t>to impractical assumptions or overlooked </a:t>
            </a:r>
            <a:r>
              <a:rPr lang="en-US" altLang="zh-TW" dirty="0" smtClean="0"/>
              <a:t>factors</a:t>
            </a:r>
          </a:p>
          <a:p>
            <a:pPr lvl="1"/>
            <a:r>
              <a:rPr lang="en-US" altLang="zh-TW" dirty="0"/>
              <a:t>specific </a:t>
            </a:r>
            <a:r>
              <a:rPr lang="en-US" altLang="zh-TW" dirty="0" err="1" smtClean="0"/>
              <a:t>usecase</a:t>
            </a:r>
            <a:endParaRPr lang="en-US" altLang="zh-TW" dirty="0" smtClean="0"/>
          </a:p>
          <a:p>
            <a:pPr lvl="1"/>
            <a:r>
              <a:rPr lang="en-US" altLang="zh-TW" dirty="0"/>
              <a:t>static </a:t>
            </a:r>
            <a:r>
              <a:rPr lang="en-US" altLang="zh-TW" dirty="0" smtClean="0"/>
              <a:t>traffic and clients</a:t>
            </a:r>
          </a:p>
          <a:p>
            <a:pPr lvl="1"/>
            <a:r>
              <a:rPr lang="en-US" altLang="zh-TW" dirty="0"/>
              <a:t>hiding the complexity of a real network</a:t>
            </a:r>
            <a:endParaRPr lang="en-US" altLang="zh-TW" dirty="0" smtClean="0"/>
          </a:p>
          <a:p>
            <a:r>
              <a:rPr lang="en-US" altLang="zh-TW" dirty="0" smtClean="0"/>
              <a:t>They </a:t>
            </a:r>
            <a:r>
              <a:rPr lang="en-US" altLang="zh-TW" dirty="0"/>
              <a:t>built a general-purpose </a:t>
            </a:r>
            <a:r>
              <a:rPr lang="en-US" altLang="zh-TW" dirty="0" err="1"/>
              <a:t>WiFi</a:t>
            </a:r>
            <a:r>
              <a:rPr lang="en-US" altLang="zh-TW" dirty="0"/>
              <a:t> testbed in </a:t>
            </a:r>
            <a:r>
              <a:rPr lang="en-US" altLang="zh-TW" dirty="0" smtClean="0"/>
              <a:t>Stanford university.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300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Contributions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Design and prototype an </a:t>
            </a:r>
            <a:r>
              <a:rPr lang="en-US" altLang="zh-TW" dirty="0"/>
              <a:t>SDN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framework to </a:t>
            </a:r>
            <a:r>
              <a:rPr lang="en-US" altLang="zh-TW" dirty="0"/>
              <a:t>realize </a:t>
            </a:r>
            <a:r>
              <a:rPr lang="en-US" altLang="zh-TW" dirty="0" smtClean="0"/>
              <a:t>a wide set of management techniques </a:t>
            </a:r>
            <a:r>
              <a:rPr lang="en-US" altLang="zh-TW" dirty="0"/>
              <a:t>for </a:t>
            </a:r>
            <a:r>
              <a:rPr lang="en-US" altLang="zh-TW" b="1" dirty="0"/>
              <a:t>channel</a:t>
            </a:r>
            <a:r>
              <a:rPr lang="en-US" altLang="zh-TW" dirty="0"/>
              <a:t>, </a:t>
            </a:r>
            <a:r>
              <a:rPr lang="en-US" altLang="zh-TW" b="1" dirty="0" smtClean="0"/>
              <a:t>power</a:t>
            </a:r>
            <a:r>
              <a:rPr lang="en-US" altLang="zh-TW" dirty="0" smtClean="0"/>
              <a:t> </a:t>
            </a:r>
            <a:r>
              <a:rPr lang="en-US" altLang="zh-TW" dirty="0"/>
              <a:t>and </a:t>
            </a:r>
            <a:r>
              <a:rPr lang="en-US" altLang="zh-TW" b="1" dirty="0"/>
              <a:t>association</a:t>
            </a:r>
            <a:r>
              <a:rPr lang="en-US" altLang="zh-TW" dirty="0"/>
              <a:t> </a:t>
            </a:r>
            <a:r>
              <a:rPr lang="en-US" altLang="zh-TW" dirty="0" smtClean="0"/>
              <a:t>control</a:t>
            </a:r>
          </a:p>
          <a:p>
            <a:pPr lvl="1"/>
            <a:r>
              <a:rPr lang="en-US" altLang="zh-TW" dirty="0" smtClean="0"/>
              <a:t>Virtual-AP abstraction</a:t>
            </a:r>
          </a:p>
          <a:p>
            <a:pPr lvl="1"/>
            <a:r>
              <a:rPr lang="en-US" altLang="zh-TW" dirty="0" smtClean="0"/>
              <a:t>Per-client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control</a:t>
            </a:r>
          </a:p>
          <a:p>
            <a:r>
              <a:rPr lang="en-US" altLang="zh-TW" dirty="0"/>
              <a:t>BeHop runs in parallel with and is </a:t>
            </a:r>
            <a:r>
              <a:rPr lang="en-US" altLang="zh-TW" dirty="0" smtClean="0"/>
              <a:t>indistinguishable </a:t>
            </a:r>
            <a:r>
              <a:rPr lang="en-US" altLang="zh-TW" dirty="0"/>
              <a:t>from the production network </a:t>
            </a:r>
            <a:r>
              <a:rPr lang="en-US" altLang="zh-TW" dirty="0" smtClean="0"/>
              <a:t>for </a:t>
            </a:r>
            <a:r>
              <a:rPr lang="en-US" altLang="zh-TW" dirty="0"/>
              <a:t>users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369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Architecture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BeHop APs as </a:t>
            </a:r>
            <a:r>
              <a:rPr lang="en-US" altLang="zh-TW" dirty="0" smtClean="0"/>
              <a:t>the wireless </a:t>
            </a:r>
            <a:r>
              <a:rPr lang="en-US" altLang="zh-TW" dirty="0" err="1" smtClean="0"/>
              <a:t>dataplane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A </a:t>
            </a:r>
            <a:r>
              <a:rPr lang="en-US" altLang="zh-TW" dirty="0"/>
              <a:t>collector that gathers necessary data for </a:t>
            </a:r>
            <a:r>
              <a:rPr lang="en-US" altLang="zh-TW" dirty="0" smtClean="0"/>
              <a:t>monitoring </a:t>
            </a:r>
            <a:r>
              <a:rPr lang="en-US" altLang="zh-TW" dirty="0"/>
              <a:t>and </a:t>
            </a:r>
            <a:r>
              <a:rPr lang="en-US" altLang="zh-TW" dirty="0" smtClean="0"/>
              <a:t>evaluation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A </a:t>
            </a:r>
            <a:r>
              <a:rPr lang="en-US" altLang="zh-TW" dirty="0"/>
              <a:t>centralized controller </a:t>
            </a:r>
            <a:r>
              <a:rPr lang="en-US" altLang="zh-TW" dirty="0" smtClean="0"/>
              <a:t>where they implement the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</a:t>
            </a:r>
            <a:r>
              <a:rPr lang="en-US" altLang="zh-TW" dirty="0"/>
              <a:t>management logic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8895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Architecture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APs are </a:t>
            </a:r>
            <a:r>
              <a:rPr lang="en-US" altLang="zh-TW" dirty="0" smtClean="0"/>
              <a:t>centrally managed from </a:t>
            </a:r>
            <a:r>
              <a:rPr lang="en-US" altLang="zh-TW" dirty="0"/>
              <a:t>a </a:t>
            </a:r>
            <a:r>
              <a:rPr lang="en-US" altLang="zh-TW" dirty="0" smtClean="0"/>
              <a:t>controller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391" y="2405230"/>
            <a:ext cx="6383218" cy="445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13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BeHop APs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Virtual-AP (VAP</a:t>
            </a:r>
            <a:r>
              <a:rPr lang="en-US" altLang="zh-TW" dirty="0"/>
              <a:t>): Logical access </a:t>
            </a:r>
            <a:r>
              <a:rPr lang="en-US" altLang="zh-TW" dirty="0" smtClean="0"/>
              <a:t>point</a:t>
            </a:r>
          </a:p>
          <a:p>
            <a:pPr lvl="1"/>
            <a:r>
              <a:rPr lang="en-US" altLang="zh-TW" dirty="0" smtClean="0"/>
              <a:t>Identified by an unique </a:t>
            </a:r>
            <a:r>
              <a:rPr lang="en-US" altLang="zh-TW" dirty="0"/>
              <a:t>BSSID</a:t>
            </a:r>
          </a:p>
          <a:p>
            <a:pPr lvl="1"/>
            <a:r>
              <a:rPr lang="en-US" altLang="zh-TW" dirty="0" smtClean="0"/>
              <a:t>Clients </a:t>
            </a:r>
            <a:r>
              <a:rPr lang="en-US" altLang="zh-TW" dirty="0"/>
              <a:t>only see VAPs, not the true physical </a:t>
            </a:r>
            <a:r>
              <a:rPr lang="en-US" altLang="zh-TW" dirty="0" smtClean="0"/>
              <a:t>Aps</a:t>
            </a:r>
          </a:p>
          <a:p>
            <a:pPr lvl="1"/>
            <a:r>
              <a:rPr lang="en-US" altLang="zh-TW" dirty="0"/>
              <a:t>VAPs </a:t>
            </a:r>
            <a:r>
              <a:rPr lang="en-US" altLang="zh-TW" dirty="0" smtClean="0"/>
              <a:t>decouple the </a:t>
            </a:r>
            <a:r>
              <a:rPr lang="en-US" altLang="zh-TW" dirty="0"/>
              <a:t>operation of an AP from the underlying infrastructure</a:t>
            </a:r>
            <a:endParaRPr lang="en-US" altLang="zh-TW" dirty="0" smtClean="0"/>
          </a:p>
          <a:p>
            <a:r>
              <a:rPr lang="en-US" altLang="zh-TW" dirty="0" smtClean="0"/>
              <a:t>Client </a:t>
            </a:r>
            <a:r>
              <a:rPr lang="en-US" altLang="zh-TW" dirty="0"/>
              <a:t>Table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/>
              <a:t>Each AP maintains a client table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An entry in </a:t>
            </a:r>
            <a:r>
              <a:rPr lang="en-US" altLang="zh-TW" dirty="0"/>
              <a:t>this table contains necessary state so that the AP </a:t>
            </a:r>
            <a:r>
              <a:rPr lang="en-US" altLang="zh-TW" dirty="0" smtClean="0"/>
              <a:t>can serve </a:t>
            </a:r>
            <a:r>
              <a:rPr lang="en-US" altLang="zh-TW" dirty="0"/>
              <a:t>the client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680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BeHop </a:t>
            </a:r>
            <a:r>
              <a:rPr lang="en-US" altLang="zh-TW" dirty="0" smtClean="0"/>
              <a:t>APs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Forward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err="1"/>
              <a:t>managment</a:t>
            </a:r>
            <a:r>
              <a:rPr lang="en-US" altLang="zh-TW" dirty="0"/>
              <a:t> </a:t>
            </a:r>
            <a:r>
              <a:rPr lang="en-US" altLang="zh-TW" dirty="0" smtClean="0"/>
              <a:t>traffic:</a:t>
            </a:r>
          </a:p>
          <a:p>
            <a:pPr lvl="1"/>
            <a:r>
              <a:rPr lang="en-US" altLang="zh-TW" dirty="0" smtClean="0"/>
              <a:t>Forward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</a:t>
            </a:r>
            <a:r>
              <a:rPr lang="en-US" altLang="zh-TW" dirty="0"/>
              <a:t>management traffic to the </a:t>
            </a:r>
            <a:r>
              <a:rPr lang="en-US" altLang="zh-TW" dirty="0" smtClean="0"/>
              <a:t>controller</a:t>
            </a:r>
          </a:p>
          <a:p>
            <a:pPr lvl="1"/>
            <a:r>
              <a:rPr lang="en-US" altLang="zh-TW" dirty="0"/>
              <a:t>The </a:t>
            </a:r>
            <a:r>
              <a:rPr lang="en-US" altLang="zh-TW" dirty="0" smtClean="0"/>
              <a:t>controller is </a:t>
            </a:r>
            <a:r>
              <a:rPr lang="en-US" altLang="zh-TW" dirty="0"/>
              <a:t>responsible for processing and responding to </a:t>
            </a:r>
            <a:r>
              <a:rPr lang="en-US" altLang="zh-TW" b="1" dirty="0"/>
              <a:t>Probe</a:t>
            </a:r>
            <a:r>
              <a:rPr lang="en-US" altLang="zh-TW" dirty="0"/>
              <a:t>, </a:t>
            </a:r>
            <a:r>
              <a:rPr lang="en-US" altLang="zh-TW" b="1" dirty="0"/>
              <a:t>Authentication</a:t>
            </a:r>
            <a:r>
              <a:rPr lang="en-US" altLang="zh-TW" dirty="0" smtClean="0"/>
              <a:t>, and </a:t>
            </a:r>
            <a:r>
              <a:rPr lang="en-US" altLang="zh-TW" b="1" dirty="0"/>
              <a:t>Association</a:t>
            </a:r>
            <a:r>
              <a:rPr lang="en-US" altLang="zh-TW" dirty="0"/>
              <a:t> Requests</a:t>
            </a:r>
            <a:endParaRPr lang="en-US" altLang="zh-TW" dirty="0" smtClean="0"/>
          </a:p>
          <a:p>
            <a:r>
              <a:rPr lang="en-US" altLang="zh-TW" dirty="0" err="1" smtClean="0"/>
              <a:t>WiFi</a:t>
            </a:r>
            <a:r>
              <a:rPr lang="en-US" altLang="zh-TW" dirty="0" smtClean="0"/>
              <a:t> Configuration:</a:t>
            </a:r>
          </a:p>
          <a:p>
            <a:pPr lvl="1"/>
            <a:r>
              <a:rPr lang="en-US" altLang="zh-TW" dirty="0"/>
              <a:t>BeHop APs expose a </a:t>
            </a:r>
            <a:r>
              <a:rPr lang="en-US" altLang="zh-TW" dirty="0" smtClean="0"/>
              <a:t>configuration API </a:t>
            </a:r>
            <a:r>
              <a:rPr lang="en-US" altLang="zh-TW" dirty="0"/>
              <a:t>for </a:t>
            </a:r>
            <a:r>
              <a:rPr lang="en-US" altLang="zh-TW" b="1" dirty="0"/>
              <a:t>channel</a:t>
            </a:r>
            <a:r>
              <a:rPr lang="en-US" altLang="zh-TW" dirty="0"/>
              <a:t> and </a:t>
            </a:r>
            <a:r>
              <a:rPr lang="en-US" altLang="zh-TW" b="1" dirty="0"/>
              <a:t>power</a:t>
            </a:r>
            <a:r>
              <a:rPr lang="en-US" altLang="zh-TW" dirty="0"/>
              <a:t> allocation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487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667</TotalTime>
  <Words>681</Words>
  <Application>Microsoft Office PowerPoint</Application>
  <PresentationFormat>如螢幕大小 (4:3)</PresentationFormat>
  <Paragraphs>78</Paragraphs>
  <Slides>16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1" baseType="lpstr">
      <vt:lpstr>新細明體</vt:lpstr>
      <vt:lpstr>Arial</vt:lpstr>
      <vt:lpstr>Calibri</vt:lpstr>
      <vt:lpstr>Calibri Light</vt:lpstr>
      <vt:lpstr>Office 佈景主題</vt:lpstr>
      <vt:lpstr>BeHop: A Testbed for Dense WiFi Networks</vt:lpstr>
      <vt:lpstr>BeHop</vt:lpstr>
      <vt:lpstr>Motivation</vt:lpstr>
      <vt:lpstr>Motivation</vt:lpstr>
      <vt:lpstr>Contributions</vt:lpstr>
      <vt:lpstr>Architecture</vt:lpstr>
      <vt:lpstr>Architecture</vt:lpstr>
      <vt:lpstr>BeHop APs</vt:lpstr>
      <vt:lpstr>BeHop APs</vt:lpstr>
      <vt:lpstr>Collector</vt:lpstr>
      <vt:lpstr>Controller</vt:lpstr>
      <vt:lpstr>Implementation</vt:lpstr>
      <vt:lpstr>Related Work</vt:lpstr>
      <vt:lpstr>Related Work</vt:lpstr>
      <vt:lpstr>Related Work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BeHop: A Testbed for Dense WiFi Networks Programmatic Orchestration of WiFi Networks</dc:title>
  <dc:creator>Xianchun</dc:creator>
  <cp:lastModifiedBy>yibin</cp:lastModifiedBy>
  <cp:revision>30</cp:revision>
  <dcterms:created xsi:type="dcterms:W3CDTF">2015-08-09T10:54:22Z</dcterms:created>
  <dcterms:modified xsi:type="dcterms:W3CDTF">2015-08-31T06:31:26Z</dcterms:modified>
</cp:coreProperties>
</file>