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1" r:id="rId1"/>
  </p:sldMasterIdLst>
  <p:sldIdLst>
    <p:sldId id="256" r:id="rId2"/>
    <p:sldId id="258" r:id="rId3"/>
    <p:sldId id="264" r:id="rId4"/>
    <p:sldId id="260" r:id="rId5"/>
    <p:sldId id="259" r:id="rId6"/>
    <p:sldId id="261" r:id="rId7"/>
    <p:sldId id="262" r:id="rId8"/>
    <p:sldId id="263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5" autoAdjust="0"/>
    <p:restoredTop sz="94660"/>
  </p:normalViewPr>
  <p:slideViewPr>
    <p:cSldViewPr snapToGrid="0">
      <p:cViewPr varScale="1">
        <p:scale>
          <a:sx n="132" d="100"/>
          <a:sy n="132" d="100"/>
        </p:scale>
        <p:origin x="99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7452-6730-4773-88F3-EE78062FB70D}" type="datetimeFigureOut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46758-08B5-4AE6-9E55-B459A7AF24F2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6012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7452-6730-4773-88F3-EE78062FB70D}" type="datetimeFigureOut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46758-08B5-4AE6-9E55-B459A7AF24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6965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7452-6730-4773-88F3-EE78062FB70D}" type="datetimeFigureOut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46758-08B5-4AE6-9E55-B459A7AF24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3312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7452-6730-4773-88F3-EE78062FB70D}" type="datetimeFigureOut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46758-08B5-4AE6-9E55-B459A7AF24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6976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7452-6730-4773-88F3-EE78062FB70D}" type="datetimeFigureOut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46758-08B5-4AE6-9E55-B459A7AF24F2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1074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7452-6730-4773-88F3-EE78062FB70D}" type="datetimeFigureOut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46758-08B5-4AE6-9E55-B459A7AF24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96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7452-6730-4773-88F3-EE78062FB70D}" type="datetimeFigureOut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46758-08B5-4AE6-9E55-B459A7AF24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6179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7452-6730-4773-88F3-EE78062FB70D}" type="datetimeFigureOut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46758-08B5-4AE6-9E55-B459A7AF24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088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7452-6730-4773-88F3-EE78062FB70D}" type="datetimeFigureOut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46758-08B5-4AE6-9E55-B459A7AF24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8314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4427452-6730-4773-88F3-EE78062FB70D}" type="datetimeFigureOut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546758-08B5-4AE6-9E55-B459A7AF24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7232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7452-6730-4773-88F3-EE78062FB70D}" type="datetimeFigureOut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46758-08B5-4AE6-9E55-B459A7AF24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8899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4427452-6730-4773-88F3-EE78062FB70D}" type="datetimeFigureOut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4546758-08B5-4AE6-9E55-B459A7AF24F2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2035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sz="6000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A Survey of Cloud Database Systems</a:t>
            </a:r>
            <a:endParaRPr lang="zh-TW" altLang="en-US" sz="6000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TW" sz="2000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Ganesh Chandra </a:t>
            </a:r>
            <a:r>
              <a:rPr lang="en-US" altLang="zh-TW" sz="2000" dirty="0" err="1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Deka</a:t>
            </a:r>
            <a:r>
              <a:rPr lang="en-US" altLang="zh-TW" sz="2000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, Ministry of Labor &amp; Employment, Government of India</a:t>
            </a:r>
            <a:endParaRPr lang="zh-TW" altLang="en-US" sz="2000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513286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Data-Handling</a:t>
            </a:r>
            <a:endParaRPr lang="zh-TW" altLang="en-US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Never overwrites records on a disk: </a:t>
            </a:r>
            <a:r>
              <a:rPr lang="en-US" altLang="zh-TW" dirty="0" err="1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BigTable</a:t>
            </a: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, Cassandra and   </a:t>
            </a:r>
            <a:r>
              <a:rPr lang="en-US" altLang="zh-TW" dirty="0" err="1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Hbase</a:t>
            </a: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...</a:t>
            </a:r>
          </a:p>
          <a:p>
            <a:pPr marL="0" indent="0">
              <a:buNone/>
            </a:pP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 write are fast, but reads are </a:t>
            </a:r>
            <a:r>
              <a:rPr lang="en-US" altLang="zh-TW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correspondingly </a:t>
            </a:r>
            <a:r>
              <a:rPr lang="en-US" altLang="zh-TW" dirty="0" err="1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deoptimized</a:t>
            </a: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traditional buffer-pool architecture overwrites records when they’re updated.</a:t>
            </a:r>
          </a:p>
          <a:p>
            <a:pPr marL="0" indent="0">
              <a:buNone/>
            </a:pPr>
            <a:endParaRPr lang="zh-TW" altLang="en-US" dirty="0">
              <a:solidFill>
                <a:schemeClr val="tx1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29029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Selecting database</a:t>
            </a:r>
            <a:endParaRPr lang="zh-TW" altLang="en-US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Addressing the workload requirements.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Weighing latency versus durability</a:t>
            </a:r>
            <a:endParaRPr lang="zh-TW" altLang="en-US" dirty="0">
              <a:solidFill>
                <a:schemeClr val="tx1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40248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What is NoSQL?</a:t>
            </a:r>
            <a:endParaRPr lang="zh-TW" altLang="en-US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Not </a:t>
            </a:r>
            <a:r>
              <a:rPr lang="en-US" altLang="zh-TW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Only </a:t>
            </a: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SQL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Not RDBMS</a:t>
            </a:r>
            <a:endParaRPr lang="en-US" altLang="zh-TW" dirty="0">
              <a:solidFill>
                <a:schemeClr val="tx1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data </a:t>
            </a: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structures: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zh-TW" sz="2000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key-value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zh-TW" sz="2000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Column</a:t>
            </a:r>
            <a:endParaRPr lang="en-US" altLang="zh-TW" sz="2000" dirty="0">
              <a:solidFill>
                <a:schemeClr val="tx1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zh-TW" sz="2000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Document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zh-TW" sz="2000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Graph</a:t>
            </a:r>
            <a:endParaRPr lang="zh-TW" altLang="en-US" sz="2000" dirty="0">
              <a:solidFill>
                <a:schemeClr val="tx1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2618" y="3142059"/>
            <a:ext cx="4415072" cy="2835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50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NoSQL</a:t>
            </a:r>
            <a:endParaRPr lang="zh-TW" altLang="en-US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Schema-less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Elasticity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dirty="0" err="1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Sharding</a:t>
            </a:r>
            <a:endParaRPr lang="en-US" altLang="zh-TW" dirty="0" smtClean="0">
              <a:solidFill>
                <a:schemeClr val="tx1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Asynchronous replication</a:t>
            </a:r>
            <a:endParaRPr lang="zh-TW" altLang="en-US" dirty="0">
              <a:solidFill>
                <a:schemeClr val="tx1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173" y="2428568"/>
            <a:ext cx="4962014" cy="3721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988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System-Cassandra</a:t>
            </a:r>
            <a:endParaRPr lang="zh-TW" altLang="en-US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Apache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Wide Column </a:t>
            </a: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Stores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zh-TW" sz="2000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row </a:t>
            </a:r>
            <a:r>
              <a:rPr lang="en-US" altLang="zh-TW" sz="2000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key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zh-TW" sz="2000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column key</a:t>
            </a:r>
            <a:endParaRPr lang="en-US" altLang="zh-TW" sz="2000" dirty="0" smtClean="0">
              <a:solidFill>
                <a:schemeClr val="tx1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Good scalability and high availability without compromising performance.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DB-Engines </a:t>
            </a: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Ranking</a:t>
            </a:r>
            <a:r>
              <a:rPr lang="zh-TW" altLang="en-US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: 8</a:t>
            </a:r>
            <a:r>
              <a:rPr lang="en-US" altLang="zh-TW" baseline="30000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th</a:t>
            </a: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(Aug 2015)</a:t>
            </a:r>
            <a:endParaRPr lang="en-US" altLang="zh-TW" dirty="0">
              <a:solidFill>
                <a:schemeClr val="tx1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5605" y="4468919"/>
            <a:ext cx="2095500" cy="140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314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System-</a:t>
            </a:r>
            <a:r>
              <a:rPr lang="en-US" altLang="zh-TW" dirty="0" err="1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BigTable</a:t>
            </a:r>
            <a:endParaRPr lang="zh-TW" altLang="en-US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Google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3D mapping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zh-TW" sz="2000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Row key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zh-TW" sz="2000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Column key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zh-TW" sz="2000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Timestamp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Google File System</a:t>
            </a:r>
            <a:endParaRPr lang="en-US" altLang="zh-TW" dirty="0" smtClean="0">
              <a:solidFill>
                <a:schemeClr val="tx1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a light, distributed, multidimensional sorted map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compress</a:t>
            </a:r>
          </a:p>
        </p:txBody>
      </p:sp>
    </p:spTree>
    <p:extLst>
      <p:ext uri="{BB962C8B-B14F-4D97-AF65-F5344CB8AC3E}">
        <p14:creationId xmlns:p14="http://schemas.microsoft.com/office/powerpoint/2010/main" val="1651075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System-</a:t>
            </a:r>
            <a:r>
              <a:rPr lang="en-US" altLang="zh-TW" dirty="0" err="1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Hbase</a:t>
            </a:r>
            <a:endParaRPr lang="zh-TW" altLang="en-US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Apache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column-oriented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zh-TW" sz="2000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Row key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zh-TW" sz="2000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Column key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Basically, it’s a clone of </a:t>
            </a:r>
            <a:r>
              <a:rPr lang="en-US" altLang="zh-TW" dirty="0" err="1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BigTable</a:t>
            </a: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Apache Hadoop distributed file system.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DB-Engines </a:t>
            </a:r>
            <a:r>
              <a:rPr lang="en-US" altLang="zh-TW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Ranking</a:t>
            </a:r>
            <a:r>
              <a:rPr lang="zh-TW" altLang="en-US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: </a:t>
            </a: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15</a:t>
            </a:r>
            <a:r>
              <a:rPr lang="en-US" altLang="zh-TW" baseline="30000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th</a:t>
            </a: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(Aug 2015)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zh-TW" dirty="0" smtClean="0">
              <a:solidFill>
                <a:schemeClr val="tx1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5319" y="5024967"/>
            <a:ext cx="1905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034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System-MongoDB</a:t>
            </a:r>
            <a:endParaRPr lang="zh-TW" altLang="en-US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zh-TW" altLang="zh-TW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MongoDB .Inc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document-oriented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zh-TW" sz="2000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Binary </a:t>
            </a:r>
            <a:r>
              <a:rPr lang="en-US" altLang="zh-TW" sz="2000" dirty="0" err="1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Json</a:t>
            </a:r>
            <a:endParaRPr lang="en-US" altLang="zh-TW" sz="2000" dirty="0" smtClean="0">
              <a:solidFill>
                <a:schemeClr val="tx1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 </a:t>
            </a:r>
            <a:r>
              <a:rPr lang="en-US" altLang="zh-TW" dirty="0" err="1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GridFS</a:t>
            </a: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(a MongoDB file format for storing files larger than 16MB)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DB-Engines Ranking</a:t>
            </a:r>
            <a:r>
              <a:rPr lang="zh-TW" altLang="en-US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: </a:t>
            </a: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4</a:t>
            </a:r>
            <a:r>
              <a:rPr lang="en-US" altLang="zh-TW" baseline="30000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th</a:t>
            </a: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(Aug 2015)</a:t>
            </a:r>
          </a:p>
          <a:p>
            <a:pPr>
              <a:buFont typeface="Arial" panose="020B0604020202020204" pitchFamily="34" charset="0"/>
              <a:buChar char="•"/>
            </a:pPr>
            <a:endParaRPr lang="zh-TW" altLang="en-US" dirty="0">
              <a:solidFill>
                <a:schemeClr val="tx1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5789" y="5267888"/>
            <a:ext cx="2857143" cy="825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275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System-</a:t>
            </a:r>
            <a:r>
              <a:rPr lang="en-US" altLang="zh-TW" dirty="0" err="1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Redis</a:t>
            </a:r>
            <a:endParaRPr lang="zh-TW" altLang="en-US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Key-Value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key can contain strings, hashes, lists, sets and sorted sets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In-memory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DB-Engines Ranking</a:t>
            </a:r>
            <a:r>
              <a:rPr lang="zh-TW" altLang="en-US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: </a:t>
            </a: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10</a:t>
            </a:r>
            <a:r>
              <a:rPr lang="en-US" altLang="zh-TW" baseline="30000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th</a:t>
            </a:r>
            <a:r>
              <a:rPr lang="en-US" altLang="zh-TW" dirty="0" smtClean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dirty="0">
                <a:solidFill>
                  <a:schemeClr val="tx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(Aug 2015)</a:t>
            </a:r>
          </a:p>
          <a:p>
            <a:pPr>
              <a:buFont typeface="Arial" panose="020B0604020202020204" pitchFamily="34" charset="0"/>
              <a:buChar char="•"/>
            </a:pPr>
            <a:endParaRPr lang="zh-TW" altLang="en-US" dirty="0">
              <a:solidFill>
                <a:schemeClr val="tx1"/>
              </a:solidFill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2132" y="5550006"/>
            <a:ext cx="1905000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241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System list</a:t>
            </a:r>
            <a:endParaRPr lang="zh-TW" altLang="en-US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pic>
        <p:nvPicPr>
          <p:cNvPr id="4" name="內容版面配置區 3" descr="A Survey of Cloud Database Systems.pdf - Adobe Reader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t="11542" r="5128" b="5111"/>
          <a:stretch/>
        </p:blipFill>
        <p:spPr>
          <a:xfrm>
            <a:off x="822960" y="1737361"/>
            <a:ext cx="7543800" cy="4520976"/>
          </a:xfrm>
        </p:spPr>
      </p:pic>
    </p:spTree>
    <p:extLst>
      <p:ext uri="{BB962C8B-B14F-4D97-AF65-F5344CB8AC3E}">
        <p14:creationId xmlns:p14="http://schemas.microsoft.com/office/powerpoint/2010/main" val="3868315148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289</TotalTime>
  <Words>246</Words>
  <Application>Microsoft Office PowerPoint</Application>
  <PresentationFormat>如螢幕大小 (4:3)</PresentationFormat>
  <Paragraphs>58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7" baseType="lpstr">
      <vt:lpstr>Arial Unicode MS</vt:lpstr>
      <vt:lpstr>新細明體</vt:lpstr>
      <vt:lpstr>Arial</vt:lpstr>
      <vt:lpstr>Calibri</vt:lpstr>
      <vt:lpstr>Calibri Light</vt:lpstr>
      <vt:lpstr>回顧</vt:lpstr>
      <vt:lpstr>A Survey of Cloud Database Systems</vt:lpstr>
      <vt:lpstr>What is NoSQL?</vt:lpstr>
      <vt:lpstr>NoSQL</vt:lpstr>
      <vt:lpstr>System-Cassandra</vt:lpstr>
      <vt:lpstr>System-BigTable</vt:lpstr>
      <vt:lpstr>System-Hbase</vt:lpstr>
      <vt:lpstr>System-MongoDB</vt:lpstr>
      <vt:lpstr>System-Redis</vt:lpstr>
      <vt:lpstr>System list</vt:lpstr>
      <vt:lpstr>Data-Handling</vt:lpstr>
      <vt:lpstr>Selecting database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Survey of Cloud Database Systems</dc:title>
  <dc:creator>陳映亦</dc:creator>
  <cp:lastModifiedBy>yibin</cp:lastModifiedBy>
  <cp:revision>22</cp:revision>
  <dcterms:created xsi:type="dcterms:W3CDTF">2015-08-30T14:56:26Z</dcterms:created>
  <dcterms:modified xsi:type="dcterms:W3CDTF">2015-09-15T03:18:36Z</dcterms:modified>
</cp:coreProperties>
</file>