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32" r:id="rId3"/>
    <p:sldMasterId id="2147483756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9" autoAdjust="0"/>
    <p:restoredTop sz="90077" autoAdjust="0"/>
  </p:normalViewPr>
  <p:slideViewPr>
    <p:cSldViewPr snapToGrid="0">
      <p:cViewPr varScale="1">
        <p:scale>
          <a:sx n="109" d="100"/>
          <a:sy n="109" d="100"/>
        </p:scale>
        <p:origin x="14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D2B2B-9EDC-482D-9A7B-EEF47A5E7115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4EB163-7DBE-40F7-BFD5-114BABED26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0570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1E904-D3B7-436F-8B02-5BF2C78726AD}" type="datetimeFigureOut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ABE9DC-FF1C-450C-97AA-391D15249D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61659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2560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452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 client probe scans</a:t>
            </a:r>
          </a:p>
          <a:p>
            <a:r>
              <a:rPr lang="en-US" altLang="zh-TW" dirty="0" smtClean="0"/>
              <a:t>A LVAP spawned within Odin agent</a:t>
            </a:r>
          </a:p>
          <a:p>
            <a:r>
              <a:rPr lang="en-US" altLang="zh-TW" dirty="0" smtClean="0"/>
              <a:t>Probe </a:t>
            </a:r>
            <a:r>
              <a:rPr lang="en-US" altLang="zh-TW" dirty="0" err="1" smtClean="0"/>
              <a:t>respnse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6808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every associated client, there is a corresponding LVAP</a:t>
            </a:r>
          </a:p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which comprises the following information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6610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ACS algorithms aim at automatically determining the best available channel for a </a:t>
            </a:r>
            <a:r>
              <a:rPr lang="en-US" altLang="zh-TW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WiFi</a:t>
            </a:r>
            <a:r>
              <a:rPr lang="en-US" altLang="zh-TW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interface.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ABE9DC-FF1C-450C-97AA-391D15249DCF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8737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EB3C-40CA-416C-A991-C36B28A7B01A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374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5E64-30F6-4D42-A9C1-9FB3ACDFE9F6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692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872-CF00-4626-B152-D726915F42D1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493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F4BE-533B-4DD3-840B-5518763B5811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8301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8A4AB-B463-454A-8E96-8FB29A0A96FD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1162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D686-56CC-4866-89A9-F6C2E2EAA677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43285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F7E6-52EC-4F57-974A-1D575395C1B4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176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7D566-13BD-484C-A38C-F7D507B3553F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011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8F962-4674-44A1-8BE6-F984BC235796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227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54EC-6179-4A6B-B730-8C9E3E59C3BE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51587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B594D-D4CC-4511-AC35-1EEF02E5AC6C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46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662E-20E2-41E4-A1E2-D6C8383596A8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08220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AAB78-3CBB-4E51-B0D2-A000E957378C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514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101C0-217B-475A-BF18-D720993D53AD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63646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707A-F647-45C7-A68A-A2A01B2E5817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899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472C8-A05B-458C-BC8A-CD3FA890F7B0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00181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120F-6513-4DA2-AE54-DC07C38BE25B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98681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D838E-272A-4794-A621-2E151245521C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49672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8798-82A2-430A-866E-40CD6ABDB756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05302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9EF27-7E53-49E2-BF6F-250632394B1B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665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817D-E849-4FC5-9A57-C554DF04D897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0838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A3FF5-666A-464D-BB25-CB50231829F9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471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8AD3E-8EA0-4A4D-87BC-967C9357882E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9212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7254F-5726-4731-A097-552401EC47DD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27133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99B05-BB90-4256-81C7-40BBBE1FF10C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30911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DE4FD-BD8A-49BA-BCB1-49689EB9DCA1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30689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C15B-D84F-4201-B8BC-16311BAA86BC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51233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90AE6-6DFB-4020-A2AB-51300BE9A784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6650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2D4E-728F-4074-AEAC-C6B3C41D07C5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1764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3B6C-F7E0-46EC-B664-7CE8E585E7A9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91654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BC0BE-8E74-4D21-9C24-84C848F212E9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663218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ED5F-2E72-4D3D-91E0-2B41E0A3B8E4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3424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16C75-7D81-44CF-99B8-109E013A81F5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0230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8C6A-0745-4CE4-963D-CCA71A8393D6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98736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19A4-5FA5-417B-9AE8-4121D3A31BE8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00106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F481C-085E-44D0-A593-96BD96119B91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185456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54601-731C-4B51-8CB1-D22771B250D8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466155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4717-5449-41DC-B87E-A86C8C075A3E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61227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2F3A6-1A02-47AF-BE03-E4FFB615BF78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9360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03E12-6718-49E2-9255-CA18A352883E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840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C11E8-7CC4-4ADA-8613-FC97C7FDB4D6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143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8935-7600-4E0E-AD37-46E96363DDF0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7935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FCA33-523B-495D-B7B7-427C960AF0CB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476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6EA2-D873-4536-A504-54C38AF3F188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7218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85216A0-9E9A-429D-A875-CCC2469D1624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033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74657BA-417A-49CE-B0BA-F7731F19B993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9013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9E42FC4-EA8E-42B7-875C-4991021E4C01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0662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216A0-9E9A-429D-A875-CCC2469D1624}" type="datetime1">
              <a:rPr lang="zh-TW" altLang="en-US" smtClean="0"/>
              <a:t>2015/9/15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/>
              <a:t>qq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831E4-BA25-415C-A810-1A2A499A62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97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sz="4400" dirty="0"/>
              <a:t>Programmatic Orchestration of </a:t>
            </a:r>
            <a:r>
              <a:rPr lang="en-US" altLang="zh-TW" sz="4400" dirty="0" err="1"/>
              <a:t>WiFi</a:t>
            </a:r>
            <a:r>
              <a:rPr lang="en-US" altLang="zh-TW" sz="4400" dirty="0"/>
              <a:t> Networks</a:t>
            </a:r>
            <a:endParaRPr lang="zh-TW" altLang="en-US" sz="4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Julius Schulz-Zander, </a:t>
            </a:r>
            <a:r>
              <a:rPr lang="en-US" altLang="zh-TW" dirty="0" err="1"/>
              <a:t>Lalith</a:t>
            </a:r>
            <a:r>
              <a:rPr lang="en-US" altLang="zh-TW" dirty="0"/>
              <a:t> </a:t>
            </a:r>
            <a:r>
              <a:rPr lang="en-US" altLang="zh-TW" dirty="0" smtClean="0"/>
              <a:t>Suresh, </a:t>
            </a:r>
            <a:r>
              <a:rPr lang="en-US" altLang="zh-TW" dirty="0" err="1"/>
              <a:t>Nadi</a:t>
            </a:r>
            <a:r>
              <a:rPr lang="en-US" altLang="zh-TW" dirty="0"/>
              <a:t> </a:t>
            </a:r>
            <a:r>
              <a:rPr lang="en-US" altLang="zh-TW" dirty="0" err="1" smtClean="0"/>
              <a:t>Sarrar</a:t>
            </a:r>
            <a:r>
              <a:rPr lang="en-US" altLang="zh-TW" dirty="0" smtClean="0"/>
              <a:t>, </a:t>
            </a:r>
            <a:r>
              <a:rPr lang="en-US" altLang="zh-TW" dirty="0" err="1"/>
              <a:t>Anja</a:t>
            </a:r>
            <a:r>
              <a:rPr lang="en-US" altLang="zh-TW" dirty="0"/>
              <a:t> </a:t>
            </a:r>
            <a:r>
              <a:rPr lang="en-US" altLang="zh-TW" dirty="0" err="1" smtClean="0"/>
              <a:t>Feldmann</a:t>
            </a:r>
            <a:r>
              <a:rPr lang="en-US" altLang="zh-TW" dirty="0" smtClean="0"/>
              <a:t>, </a:t>
            </a:r>
            <a:r>
              <a:rPr lang="en-US" altLang="zh-TW" dirty="0"/>
              <a:t>Thomas </a:t>
            </a:r>
            <a:r>
              <a:rPr lang="en-US" altLang="zh-TW" dirty="0" err="1" smtClean="0"/>
              <a:t>Hühn</a:t>
            </a:r>
            <a:r>
              <a:rPr lang="en-US" altLang="zh-TW" dirty="0" smtClean="0"/>
              <a:t>, and Ruben </a:t>
            </a:r>
            <a:r>
              <a:rPr lang="en-US" altLang="zh-TW" dirty="0" err="1" smtClean="0"/>
              <a:t>Merz</a:t>
            </a:r>
            <a:endParaRPr lang="en-US" altLang="zh-TW" dirty="0" smtClean="0"/>
          </a:p>
          <a:p>
            <a:r>
              <a:rPr lang="en-US" altLang="zh-TW" dirty="0"/>
              <a:t>2014 USENIX Annual Technical Conference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763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Other Applications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Wireless </a:t>
            </a:r>
            <a:r>
              <a:rPr lang="en-US" altLang="zh-TW" dirty="0" smtClean="0"/>
              <a:t>troubleshooting</a:t>
            </a:r>
          </a:p>
          <a:p>
            <a:r>
              <a:rPr lang="en-US" altLang="zh-TW" dirty="0"/>
              <a:t>Energy </a:t>
            </a:r>
            <a:r>
              <a:rPr lang="en-US" altLang="zh-TW" dirty="0" smtClean="0"/>
              <a:t>Efficient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Networks</a:t>
            </a:r>
          </a:p>
          <a:p>
            <a:r>
              <a:rPr lang="en-US" altLang="zh-TW" dirty="0"/>
              <a:t>Guest policy enforcement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939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Progress update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Done:</a:t>
            </a:r>
          </a:p>
          <a:p>
            <a:pPr lvl="1"/>
            <a:r>
              <a:rPr lang="en-US" altLang="zh-TW" dirty="0" smtClean="0"/>
              <a:t>Patched SDN MPLS files to remove revisefilename.py</a:t>
            </a:r>
          </a:p>
          <a:p>
            <a:r>
              <a:rPr lang="en-US" altLang="zh-TW" dirty="0" smtClean="0"/>
              <a:t>To-do:</a:t>
            </a:r>
          </a:p>
          <a:p>
            <a:pPr lvl="1"/>
            <a:r>
              <a:rPr lang="en-US" altLang="zh-TW" dirty="0" smtClean="0"/>
              <a:t>Try to run SDN MPLS experiment on real switch. (need to be confirmed)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420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Odin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</a:t>
            </a:r>
            <a:r>
              <a:rPr lang="en-US" altLang="zh-TW" dirty="0" smtClean="0"/>
              <a:t>n SDN framework  for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networks</a:t>
            </a:r>
          </a:p>
          <a:p>
            <a:r>
              <a:rPr lang="en-US" altLang="zh-TW" dirty="0" smtClean="0"/>
              <a:t>Contributions:</a:t>
            </a:r>
          </a:p>
          <a:p>
            <a:pPr lvl="1"/>
            <a:r>
              <a:rPr lang="en-US" altLang="zh-TW" dirty="0"/>
              <a:t>Light Virtual </a:t>
            </a:r>
            <a:r>
              <a:rPr lang="en-US" altLang="zh-TW" dirty="0" smtClean="0"/>
              <a:t>Access Points </a:t>
            </a:r>
            <a:r>
              <a:rPr lang="en-US" altLang="zh-TW" dirty="0"/>
              <a:t>(LVAPs)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design and implementation for a </a:t>
            </a:r>
            <a:r>
              <a:rPr lang="en-US" altLang="zh-TW" dirty="0" smtClean="0"/>
              <a:t>software-defined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</a:t>
            </a:r>
            <a:r>
              <a:rPr lang="en-US" altLang="zh-TW" dirty="0"/>
              <a:t>network architecture based on </a:t>
            </a:r>
            <a:r>
              <a:rPr lang="en-US" altLang="zh-TW" dirty="0" smtClean="0"/>
              <a:t>LVAPs</a:t>
            </a:r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prototype implementation on top of commodity </a:t>
            </a:r>
            <a:r>
              <a:rPr lang="en-US" altLang="zh-TW" dirty="0" smtClean="0"/>
              <a:t>AP hardware </a:t>
            </a:r>
            <a:r>
              <a:rPr lang="en-US" altLang="zh-TW" dirty="0"/>
              <a:t>without modifications </a:t>
            </a:r>
            <a:r>
              <a:rPr lang="en-US" altLang="zh-TW" dirty="0" smtClean="0"/>
              <a:t>on clients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3486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Architecture of Odin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5372" y="1825625"/>
            <a:ext cx="6193256" cy="4351338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395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LVAPs as </a:t>
            </a:r>
            <a:r>
              <a:rPr lang="en-US" altLang="zh-TW" dirty="0" smtClean="0"/>
              <a:t>Per-client </a:t>
            </a:r>
            <a:r>
              <a:rPr lang="en-US" altLang="zh-TW" dirty="0"/>
              <a:t>APs</a:t>
            </a:r>
            <a:endParaRPr lang="en-US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association handshake with LVAP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TW" dirty="0" smtClean="0"/>
              <a:t>A client probe scans (probe request)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TW" dirty="0" smtClean="0"/>
              <a:t>A new LVAP spawned within Odin agent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TW" dirty="0" smtClean="0"/>
              <a:t>LVAP respond the probe request (probe response)</a:t>
            </a:r>
          </a:p>
          <a:p>
            <a:r>
              <a:rPr lang="en-US" altLang="zh-TW" dirty="0" smtClean="0"/>
              <a:t>A </a:t>
            </a:r>
            <a:r>
              <a:rPr lang="en-US" altLang="zh-TW" dirty="0"/>
              <a:t>physical AP hosts a unique LVAP for </a:t>
            </a:r>
            <a:r>
              <a:rPr lang="en-US" altLang="zh-TW" dirty="0" smtClean="0"/>
              <a:t>each connected client.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34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Processing path for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frames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83117" y="1825625"/>
            <a:ext cx="5777765" cy="4351338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446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State Encapsulated by LVAPs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LVAP comprises </a:t>
            </a:r>
            <a:r>
              <a:rPr lang="en-US" altLang="zh-TW" dirty="0"/>
              <a:t>the following </a:t>
            </a:r>
            <a:r>
              <a:rPr lang="en-US" altLang="zh-TW" dirty="0" smtClean="0"/>
              <a:t>information:</a:t>
            </a:r>
          </a:p>
          <a:p>
            <a:pPr lvl="1"/>
            <a:r>
              <a:rPr lang="en-US" altLang="zh-TW" dirty="0" smtClean="0"/>
              <a:t>A unique virtual BSSID</a:t>
            </a:r>
          </a:p>
          <a:p>
            <a:pPr lvl="1"/>
            <a:r>
              <a:rPr lang="en-US" altLang="zh-TW" dirty="0"/>
              <a:t>O</a:t>
            </a:r>
            <a:r>
              <a:rPr lang="en-US" altLang="zh-TW" dirty="0" smtClean="0"/>
              <a:t>ne </a:t>
            </a:r>
            <a:r>
              <a:rPr lang="en-US" altLang="zh-TW" dirty="0"/>
              <a:t>or more </a:t>
            </a:r>
            <a:r>
              <a:rPr lang="en-US" altLang="zh-TW" dirty="0" smtClean="0"/>
              <a:t>SSIDs</a:t>
            </a:r>
          </a:p>
          <a:p>
            <a:pPr lvl="1"/>
            <a:r>
              <a:rPr lang="en-US" altLang="zh-TW" dirty="0"/>
              <a:t>T</a:t>
            </a:r>
            <a:r>
              <a:rPr lang="en-US" altLang="zh-TW" dirty="0" smtClean="0"/>
              <a:t>he </a:t>
            </a:r>
            <a:r>
              <a:rPr lang="en-US" altLang="zh-TW" dirty="0"/>
              <a:t>IP address of </a:t>
            </a:r>
            <a:r>
              <a:rPr lang="en-US" altLang="zh-TW" dirty="0" smtClean="0"/>
              <a:t>the </a:t>
            </a:r>
            <a:r>
              <a:rPr lang="en-US" altLang="zh-TW" dirty="0"/>
              <a:t>corresponding </a:t>
            </a:r>
            <a:r>
              <a:rPr lang="en-US" altLang="zh-TW" dirty="0" smtClean="0"/>
              <a:t>client</a:t>
            </a:r>
          </a:p>
          <a:p>
            <a:pPr lvl="1"/>
            <a:r>
              <a:rPr lang="en-US" altLang="zh-TW" dirty="0"/>
              <a:t>A</a:t>
            </a:r>
            <a:r>
              <a:rPr lang="en-US" altLang="zh-TW" dirty="0" smtClean="0"/>
              <a:t> </a:t>
            </a:r>
            <a:r>
              <a:rPr lang="en-US" altLang="zh-TW" dirty="0"/>
              <a:t>set of </a:t>
            </a:r>
            <a:r>
              <a:rPr lang="en-US" altLang="zh-TW" dirty="0" err="1"/>
              <a:t>OpenFlow</a:t>
            </a:r>
            <a:r>
              <a:rPr lang="en-US" altLang="zh-TW" dirty="0"/>
              <a:t> </a:t>
            </a:r>
            <a:r>
              <a:rPr lang="en-US" altLang="zh-TW" dirty="0" smtClean="0"/>
              <a:t>rules</a:t>
            </a:r>
          </a:p>
          <a:p>
            <a:r>
              <a:rPr lang="en-US" altLang="zh-TW" dirty="0" smtClean="0"/>
              <a:t>Handoff:</a:t>
            </a:r>
          </a:p>
          <a:p>
            <a:pPr lvl="1"/>
            <a:r>
              <a:rPr lang="en-US" altLang="zh-TW" dirty="0"/>
              <a:t>By </a:t>
            </a:r>
            <a:r>
              <a:rPr lang="en-US" altLang="zh-TW" dirty="0" smtClean="0"/>
              <a:t>migrating </a:t>
            </a:r>
            <a:r>
              <a:rPr lang="en-US" altLang="zh-TW" dirty="0"/>
              <a:t>a </a:t>
            </a:r>
            <a:r>
              <a:rPr lang="en-US" altLang="zh-TW" dirty="0" smtClean="0"/>
              <a:t>client’s LVAP state </a:t>
            </a:r>
            <a:r>
              <a:rPr lang="en-US" altLang="zh-TW" dirty="0"/>
              <a:t>from a physical AP </a:t>
            </a:r>
            <a:r>
              <a:rPr lang="en-US" altLang="zh-TW" dirty="0" smtClean="0"/>
              <a:t>to </a:t>
            </a:r>
            <a:r>
              <a:rPr lang="en-US" altLang="zh-TW" dirty="0"/>
              <a:t>another to handoff a client without the client performing a </a:t>
            </a:r>
            <a:r>
              <a:rPr lang="en-US" altLang="zh-TW" dirty="0" smtClean="0"/>
              <a:t>re-association.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468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Mobility Manager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The application collects the RSSI value from each client and maintains a map of each client’s RSSI value from the point of view of different agents.</a:t>
            </a:r>
          </a:p>
          <a:p>
            <a:r>
              <a:rPr lang="en-US" altLang="zh-TW" dirty="0" smtClean="0"/>
              <a:t>It then assigns the clients to the agents where they can get the best RSSI value.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158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Load Balancer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This </a:t>
            </a:r>
            <a:r>
              <a:rPr lang="en-US" altLang="zh-TW" dirty="0"/>
              <a:t>application queries the framework </a:t>
            </a:r>
            <a:r>
              <a:rPr lang="en-US" altLang="zh-TW" dirty="0" smtClean="0"/>
              <a:t>once per </a:t>
            </a:r>
            <a:r>
              <a:rPr lang="en-US" altLang="zh-TW" dirty="0"/>
              <a:t>minute to obtain the list of clients that can be </a:t>
            </a:r>
            <a:r>
              <a:rPr lang="en-US" altLang="zh-TW" dirty="0" smtClean="0"/>
              <a:t>seen by </a:t>
            </a:r>
            <a:r>
              <a:rPr lang="en-US" altLang="zh-TW" dirty="0"/>
              <a:t>different APs and their corresponding RSSI values.</a:t>
            </a:r>
          </a:p>
          <a:p>
            <a:r>
              <a:rPr lang="en-US" altLang="zh-TW" dirty="0"/>
              <a:t>It uses this information to build a map of clients to </a:t>
            </a:r>
            <a:r>
              <a:rPr lang="en-US" altLang="zh-TW" dirty="0" smtClean="0"/>
              <a:t>lists of </a:t>
            </a:r>
            <a:r>
              <a:rPr lang="en-US" altLang="zh-TW" dirty="0"/>
              <a:t>agents that are candidates for hosting their </a:t>
            </a:r>
            <a:r>
              <a:rPr lang="en-US" altLang="zh-TW" dirty="0" smtClean="0"/>
              <a:t>respective LVAPs</a:t>
            </a:r>
            <a:r>
              <a:rPr lang="en-US" altLang="zh-TW" dirty="0"/>
              <a:t>. The application then evenly </a:t>
            </a:r>
            <a:r>
              <a:rPr lang="en-US" altLang="zh-TW" dirty="0" smtClean="0"/>
              <a:t>re-distributes LVAPs </a:t>
            </a:r>
            <a:r>
              <a:rPr lang="en-US" altLang="zh-TW" dirty="0"/>
              <a:t>(clients) across physical APs, constrained by </a:t>
            </a:r>
            <a:r>
              <a:rPr lang="en-US" altLang="zh-TW" dirty="0" smtClean="0"/>
              <a:t>the hearing </a:t>
            </a:r>
            <a:r>
              <a:rPr lang="en-US" altLang="zh-TW" dirty="0"/>
              <a:t>map.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50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Automatic Channel Selection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It scans across all available </a:t>
            </a:r>
            <a:r>
              <a:rPr lang="en-US" altLang="zh-TW" dirty="0" smtClean="0"/>
              <a:t>channels and </a:t>
            </a:r>
            <a:r>
              <a:rPr lang="en-US" altLang="zh-TW" dirty="0"/>
              <a:t>computes the average and the max RSSI for </a:t>
            </a:r>
            <a:r>
              <a:rPr lang="en-US" altLang="zh-TW" dirty="0" smtClean="0"/>
              <a:t>each channel </a:t>
            </a:r>
            <a:r>
              <a:rPr lang="en-US" altLang="zh-TW" dirty="0"/>
              <a:t>center frequency. Based on multiple </a:t>
            </a:r>
            <a:r>
              <a:rPr lang="en-US" altLang="zh-TW" dirty="0" smtClean="0"/>
              <a:t>subsequent spectral </a:t>
            </a:r>
            <a:r>
              <a:rPr lang="en-US" altLang="zh-TW" dirty="0"/>
              <a:t>scans, the ACS application picks </a:t>
            </a:r>
            <a:r>
              <a:rPr lang="en-US" altLang="zh-TW" dirty="0" smtClean="0"/>
              <a:t>the channel with </a:t>
            </a:r>
            <a:r>
              <a:rPr lang="en-US" altLang="zh-TW" dirty="0"/>
              <a:t>the smallest maximum and average RSSI.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31E4-BA25-415C-A810-1A2A499A623B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583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TM02892315[[fn=鷸群]]</Template>
  <TotalTime>376</TotalTime>
  <Words>437</Words>
  <Application>Microsoft Office PowerPoint</Application>
  <PresentationFormat>如螢幕大小 (4:3)</PresentationFormat>
  <Paragraphs>64</Paragraphs>
  <Slides>11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4</vt:i4>
      </vt:variant>
      <vt:variant>
        <vt:lpstr>投影片標題</vt:lpstr>
      </vt:variant>
      <vt:variant>
        <vt:i4>11</vt:i4>
      </vt:variant>
    </vt:vector>
  </HeadingPairs>
  <TitlesOfParts>
    <vt:vector size="21" baseType="lpstr">
      <vt:lpstr>新細明體</vt:lpstr>
      <vt:lpstr>Arial</vt:lpstr>
      <vt:lpstr>Calibri</vt:lpstr>
      <vt:lpstr>Calibri Light</vt:lpstr>
      <vt:lpstr>Wingdings</vt:lpstr>
      <vt:lpstr>Wingdings 2</vt:lpstr>
      <vt:lpstr>HDOfficeLightV0</vt:lpstr>
      <vt:lpstr>1_HDOfficeLightV0</vt:lpstr>
      <vt:lpstr>2_HDOfficeLightV0</vt:lpstr>
      <vt:lpstr>Office Theme</vt:lpstr>
      <vt:lpstr>Programmatic Orchestration of WiFi Networks</vt:lpstr>
      <vt:lpstr>Odin</vt:lpstr>
      <vt:lpstr>Architecture of Odin</vt:lpstr>
      <vt:lpstr>LVAPs as Per-client APs</vt:lpstr>
      <vt:lpstr>Processing path for WiFi frames</vt:lpstr>
      <vt:lpstr>State Encapsulated by LVAPs</vt:lpstr>
      <vt:lpstr>Mobility Manager</vt:lpstr>
      <vt:lpstr>Load Balancer</vt:lpstr>
      <vt:lpstr>Automatic Channel Selection</vt:lpstr>
      <vt:lpstr>Other Applications</vt:lpstr>
      <vt:lpstr>Progress update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Programmatic Orchestration of WiFi Networks</dc:title>
  <dc:creator>Xianchun</dc:creator>
  <cp:lastModifiedBy>Xianchun</cp:lastModifiedBy>
  <cp:revision>22</cp:revision>
  <dcterms:created xsi:type="dcterms:W3CDTF">2015-09-14T16:46:01Z</dcterms:created>
  <dcterms:modified xsi:type="dcterms:W3CDTF">2015-09-14T23:02:03Z</dcterms:modified>
</cp:coreProperties>
</file>