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70" r:id="rId6"/>
    <p:sldId id="276" r:id="rId7"/>
    <p:sldId id="263" r:id="rId8"/>
    <p:sldId id="271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6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9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104-4423-4357-99AE-99E16BA1D9F9}" type="datetimeFigureOut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D6BB-9BEB-40A7-89C3-A7E157E98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62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104-4423-4357-99AE-99E16BA1D9F9}" type="datetimeFigureOut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D6BB-9BEB-40A7-89C3-A7E157E98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3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104-4423-4357-99AE-99E16BA1D9F9}" type="datetimeFigureOut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D6BB-9BEB-40A7-89C3-A7E157E98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81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104-4423-4357-99AE-99E16BA1D9F9}" type="datetimeFigureOut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D6BB-9BEB-40A7-89C3-A7E157E98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41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104-4423-4357-99AE-99E16BA1D9F9}" type="datetimeFigureOut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D6BB-9BEB-40A7-89C3-A7E157E98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80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104-4423-4357-99AE-99E16BA1D9F9}" type="datetimeFigureOut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D6BB-9BEB-40A7-89C3-A7E157E98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52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104-4423-4357-99AE-99E16BA1D9F9}" type="datetimeFigureOut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D6BB-9BEB-40A7-89C3-A7E157E98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93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104-4423-4357-99AE-99E16BA1D9F9}" type="datetimeFigureOut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D6BB-9BEB-40A7-89C3-A7E157E98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39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104-4423-4357-99AE-99E16BA1D9F9}" type="datetimeFigureOut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D6BB-9BEB-40A7-89C3-A7E157E98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78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104-4423-4357-99AE-99E16BA1D9F9}" type="datetimeFigureOut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D6BB-9BEB-40A7-89C3-A7E157E98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13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104-4423-4357-99AE-99E16BA1D9F9}" type="datetimeFigureOut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D6BB-9BEB-40A7-89C3-A7E157E98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62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6104-4423-4357-99AE-99E16BA1D9F9}" type="datetimeFigureOut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ED6BB-9BEB-40A7-89C3-A7E157E98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9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err="1"/>
              <a:t>MediaQ</a:t>
            </a:r>
            <a:r>
              <a:rPr lang="en-US" altLang="zh-TW" sz="4800" dirty="0"/>
              <a:t>: Mobile Multimedia Management System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77562" y="3705069"/>
            <a:ext cx="7588876" cy="1655762"/>
          </a:xfrm>
        </p:spPr>
        <p:txBody>
          <a:bodyPr/>
          <a:lstStyle/>
          <a:p>
            <a:r>
              <a:rPr lang="en-US" altLang="zh-TW" dirty="0" err="1"/>
              <a:t>Seon</a:t>
            </a:r>
            <a:r>
              <a:rPr lang="en-US" altLang="zh-TW" dirty="0"/>
              <a:t> Ho </a:t>
            </a:r>
            <a:r>
              <a:rPr lang="en-US" altLang="zh-TW" dirty="0" smtClean="0"/>
              <a:t>Kim, </a:t>
            </a:r>
            <a:r>
              <a:rPr lang="en-US" altLang="zh-TW" dirty="0"/>
              <a:t>Ying </a:t>
            </a:r>
            <a:r>
              <a:rPr lang="en-US" altLang="zh-TW" dirty="0" smtClean="0"/>
              <a:t>Lu, </a:t>
            </a:r>
            <a:r>
              <a:rPr lang="en-US" altLang="zh-TW" dirty="0" err="1"/>
              <a:t>Giorgos</a:t>
            </a:r>
            <a:r>
              <a:rPr lang="en-US" altLang="zh-TW" dirty="0"/>
              <a:t> </a:t>
            </a:r>
            <a:r>
              <a:rPr lang="en-US" altLang="zh-TW" dirty="0" err="1" smtClean="0"/>
              <a:t>Constantinou</a:t>
            </a:r>
            <a:r>
              <a:rPr lang="en-US" altLang="zh-TW" dirty="0" smtClean="0"/>
              <a:t>, Cyrus </a:t>
            </a:r>
            <a:r>
              <a:rPr lang="en-US" altLang="zh-TW" dirty="0" err="1" smtClean="0"/>
              <a:t>Shahabi</a:t>
            </a:r>
            <a:r>
              <a:rPr lang="en-US" altLang="zh-TW" dirty="0" smtClean="0"/>
              <a:t>, </a:t>
            </a:r>
            <a:endParaRPr lang="en-US" altLang="zh-TW" dirty="0"/>
          </a:p>
          <a:p>
            <a:r>
              <a:rPr lang="en-US" altLang="zh-TW" dirty="0" err="1"/>
              <a:t>Guanfeng</a:t>
            </a:r>
            <a:r>
              <a:rPr lang="en-US" altLang="zh-TW" dirty="0"/>
              <a:t> </a:t>
            </a:r>
            <a:r>
              <a:rPr lang="en-US" altLang="zh-TW" dirty="0" smtClean="0"/>
              <a:t>Wan and Roger Zimmermann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969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Panoramic Image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714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Panoramas </a:t>
            </a:r>
            <a:r>
              <a:rPr lang="en-US" altLang="zh-TW" dirty="0"/>
              <a:t>are useful for </a:t>
            </a:r>
            <a:r>
              <a:rPr lang="en-US" altLang="zh-TW" dirty="0" smtClean="0"/>
              <a:t>monitoring </a:t>
            </a:r>
            <a:r>
              <a:rPr lang="en-US" altLang="zh-TW" dirty="0"/>
              <a:t>systems, virtual reality and </a:t>
            </a:r>
            <a:r>
              <a:rPr lang="en-US" altLang="zh-TW" dirty="0" smtClean="0"/>
              <a:t>image-based rendering</a:t>
            </a:r>
          </a:p>
          <a:p>
            <a:pPr lvl="1"/>
            <a:r>
              <a:rPr lang="en-US" altLang="zh-TW" dirty="0"/>
              <a:t>Acceleration of panorama </a:t>
            </a:r>
            <a:r>
              <a:rPr lang="en-US" altLang="zh-TW" dirty="0" smtClean="0"/>
              <a:t>stitching</a:t>
            </a:r>
          </a:p>
          <a:p>
            <a:pPr lvl="1"/>
            <a:r>
              <a:rPr lang="en-US" altLang="zh-TW" dirty="0" smtClean="0"/>
              <a:t>Improving  the </a:t>
            </a:r>
            <a:r>
              <a:rPr lang="en-US" altLang="zh-TW" dirty="0"/>
              <a:t>quality of the generated panoramic </a:t>
            </a:r>
            <a:r>
              <a:rPr lang="en-US" altLang="zh-TW" dirty="0" smtClean="0"/>
              <a:t>images</a:t>
            </a:r>
          </a:p>
          <a:p>
            <a:r>
              <a:rPr lang="en-US" altLang="zh-TW" dirty="0"/>
              <a:t>The key video frame selection </a:t>
            </a:r>
            <a:r>
              <a:rPr lang="en-US" altLang="zh-TW" dirty="0" smtClean="0"/>
              <a:t>criteria</a:t>
            </a:r>
          </a:p>
          <a:p>
            <a:pPr lvl="1"/>
            <a:r>
              <a:rPr lang="en-US" altLang="zh-TW" dirty="0" smtClean="0"/>
              <a:t>whose camera </a:t>
            </a:r>
            <a:r>
              <a:rPr lang="en-US" altLang="zh-TW" dirty="0"/>
              <a:t>locations </a:t>
            </a:r>
            <a:r>
              <a:rPr lang="en-US" altLang="zh-TW" dirty="0" smtClean="0"/>
              <a:t>are as </a:t>
            </a:r>
            <a:r>
              <a:rPr lang="en-US" altLang="zh-TW" dirty="0"/>
              <a:t>close as possible to the query </a:t>
            </a:r>
            <a:r>
              <a:rPr lang="en-US" altLang="zh-TW" dirty="0" smtClean="0"/>
              <a:t>location</a:t>
            </a:r>
          </a:p>
          <a:p>
            <a:pPr lvl="1"/>
            <a:r>
              <a:rPr lang="en-US" altLang="zh-TW" dirty="0"/>
              <a:t>every two </a:t>
            </a:r>
            <a:r>
              <a:rPr lang="en-US" altLang="zh-TW" dirty="0" smtClean="0"/>
              <a:t>spatially adjacent </a:t>
            </a:r>
            <a:r>
              <a:rPr lang="en-US" altLang="zh-TW" dirty="0"/>
              <a:t>FOVs should have appropriate </a:t>
            </a:r>
            <a:r>
              <a:rPr lang="en-US" altLang="zh-TW" dirty="0" smtClean="0"/>
              <a:t>overlap</a:t>
            </a:r>
          </a:p>
          <a:p>
            <a:pPr lvl="1"/>
            <a:r>
              <a:rPr lang="en-US" altLang="zh-TW" dirty="0"/>
              <a:t>whose corresponding FOVs </a:t>
            </a:r>
            <a:r>
              <a:rPr lang="en-US" altLang="zh-TW" dirty="0" smtClean="0"/>
              <a:t>cover the </a:t>
            </a:r>
            <a:r>
              <a:rPr lang="en-US" altLang="zh-TW" dirty="0"/>
              <a:t>panoramic scene as much as possible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1000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Social Networking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Group </a:t>
            </a:r>
            <a:r>
              <a:rPr lang="en-US" altLang="zh-TW" dirty="0" smtClean="0"/>
              <a:t>Sharing</a:t>
            </a:r>
          </a:p>
          <a:p>
            <a:pPr lvl="1"/>
            <a:r>
              <a:rPr lang="en-US" altLang="zh-TW" dirty="0" smtClean="0"/>
              <a:t>public, private</a:t>
            </a:r>
            <a:r>
              <a:rPr lang="en-US" altLang="zh-TW" dirty="0"/>
              <a:t>, and group</a:t>
            </a:r>
            <a:endParaRPr lang="en-US" altLang="zh-TW" dirty="0" smtClean="0"/>
          </a:p>
          <a:p>
            <a:r>
              <a:rPr lang="en-US" altLang="zh-TW" dirty="0"/>
              <a:t>Region </a:t>
            </a:r>
            <a:r>
              <a:rPr lang="en-US" altLang="zh-TW" dirty="0" smtClean="0"/>
              <a:t>Following</a:t>
            </a:r>
          </a:p>
          <a:p>
            <a:pPr lvl="1"/>
            <a:r>
              <a:rPr lang="en-US" altLang="zh-TW" dirty="0"/>
              <a:t>e.g., </a:t>
            </a:r>
            <a:r>
              <a:rPr lang="en-US" altLang="zh-TW" dirty="0" smtClean="0"/>
              <a:t>follow the hometown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8314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Mobile App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72" y="1671078"/>
            <a:ext cx="6986126" cy="45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9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Experiments - </a:t>
            </a:r>
            <a:r>
              <a:rPr lang="en-US" altLang="zh-TW" dirty="0" err="1"/>
              <a:t>Nato</a:t>
            </a:r>
            <a:r>
              <a:rPr lang="en-US" altLang="zh-TW" dirty="0"/>
              <a:t> Summit 2012 </a:t>
            </a:r>
            <a:r>
              <a:rPr lang="en-US" altLang="zh-TW" dirty="0" smtClean="0"/>
              <a:t>Coverage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real-time video </a:t>
            </a:r>
            <a:r>
              <a:rPr lang="en-US" altLang="zh-TW" dirty="0" smtClean="0"/>
              <a:t>data collection </a:t>
            </a:r>
            <a:r>
              <a:rPr lang="en-US" altLang="zh-TW" dirty="0"/>
              <a:t>and searching of videos</a:t>
            </a:r>
          </a:p>
          <a:p>
            <a:r>
              <a:rPr lang="en-US" altLang="zh-TW" dirty="0" smtClean="0"/>
              <a:t>more </a:t>
            </a:r>
            <a:r>
              <a:rPr lang="en-US" altLang="zh-TW" dirty="0"/>
              <a:t>than 250 videos </a:t>
            </a:r>
            <a:r>
              <a:rPr lang="en-US" altLang="zh-TW" dirty="0" smtClean="0"/>
              <a:t>were recorded </a:t>
            </a:r>
            <a:r>
              <a:rPr lang="en-US" altLang="zh-TW" dirty="0"/>
              <a:t>and </a:t>
            </a:r>
            <a:r>
              <a:rPr lang="en-US" altLang="zh-TW" dirty="0" smtClean="0"/>
              <a:t>uploaded</a:t>
            </a:r>
          </a:p>
          <a:p>
            <a:pPr lvl="1"/>
            <a:r>
              <a:rPr lang="en-US" altLang="zh-TW" dirty="0" smtClean="0"/>
              <a:t>stored in smartphones </a:t>
            </a:r>
            <a:r>
              <a:rPr lang="en-US" altLang="zh-TW" dirty="0"/>
              <a:t>and uploaded </a:t>
            </a:r>
            <a:r>
              <a:rPr lang="en-US" altLang="zh-TW" dirty="0" smtClean="0"/>
              <a:t>(480p)</a:t>
            </a:r>
          </a:p>
          <a:p>
            <a:pPr lvl="1"/>
            <a:r>
              <a:rPr lang="en-US" altLang="zh-TW" dirty="0" smtClean="0"/>
              <a:t>streaming </a:t>
            </a:r>
            <a:r>
              <a:rPr lang="en-US" altLang="zh-TW" dirty="0"/>
              <a:t>manner for real-time </a:t>
            </a:r>
            <a:r>
              <a:rPr lang="en-US" altLang="zh-TW" dirty="0" smtClean="0"/>
              <a:t>viewing (360p)</a:t>
            </a:r>
          </a:p>
          <a:p>
            <a:pPr lvl="2"/>
            <a:r>
              <a:rPr lang="en-US" altLang="zh-TW" dirty="0" smtClean="0"/>
              <a:t>Lack of cellular network bandwidth</a:t>
            </a:r>
          </a:p>
          <a:p>
            <a:pPr lvl="2"/>
            <a:r>
              <a:rPr lang="en-US" altLang="zh-TW" dirty="0" smtClean="0"/>
              <a:t>two </a:t>
            </a:r>
            <a:r>
              <a:rPr lang="en-US" altLang="zh-TW" dirty="0"/>
              <a:t>directional antennae at the corner roofs of </a:t>
            </a:r>
            <a:r>
              <a:rPr lang="en-US" altLang="zh-TW" dirty="0" smtClean="0"/>
              <a:t>the Columbia </a:t>
            </a:r>
            <a:r>
              <a:rPr lang="en-US" altLang="zh-TW" dirty="0"/>
              <a:t>College campus to cover two target </a:t>
            </a:r>
            <a:r>
              <a:rPr lang="en-US" altLang="zh-TW" dirty="0" smtClean="0"/>
              <a:t>areas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performance of the server significantly </a:t>
            </a:r>
            <a:r>
              <a:rPr lang="en-US" altLang="zh-TW" dirty="0" smtClean="0"/>
              <a:t>depended on </a:t>
            </a:r>
            <a:r>
              <a:rPr lang="en-US" altLang="zh-TW" dirty="0"/>
              <a:t>the transcoding time of uploaded videos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95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 - PBS </a:t>
            </a:r>
            <a:r>
              <a:rPr lang="en-US" altLang="zh-TW" dirty="0" err="1"/>
              <a:t>Inaugblog</a:t>
            </a:r>
            <a:r>
              <a:rPr lang="en-US" altLang="zh-TW" dirty="0"/>
              <a:t> </a:t>
            </a:r>
            <a:r>
              <a:rPr lang="en-US" altLang="zh-TW" dirty="0" smtClean="0"/>
              <a:t>2013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focused </a:t>
            </a:r>
            <a:r>
              <a:rPr lang="en-US" altLang="zh-TW" dirty="0"/>
              <a:t>on video data </a:t>
            </a:r>
            <a:r>
              <a:rPr lang="en-US" altLang="zh-TW" dirty="0" smtClean="0"/>
              <a:t>manipulation and presentation, e.g</a:t>
            </a:r>
            <a:r>
              <a:rPr lang="en-US" altLang="zh-TW" dirty="0"/>
              <a:t>., </a:t>
            </a:r>
            <a:r>
              <a:rPr lang="en-US" altLang="zh-TW" dirty="0" smtClean="0"/>
              <a:t>panoramic</a:t>
            </a:r>
          </a:p>
          <a:p>
            <a:r>
              <a:rPr lang="en-US" altLang="zh-TW" dirty="0"/>
              <a:t>selecting the </a:t>
            </a:r>
            <a:r>
              <a:rPr lang="en-US" altLang="zh-TW" dirty="0" smtClean="0"/>
              <a:t>17 “best</a:t>
            </a:r>
            <a:r>
              <a:rPr lang="en-US" altLang="zh-TW" dirty="0"/>
              <a:t>” video frames (the 17 frames were from 3 </a:t>
            </a:r>
            <a:r>
              <a:rPr lang="en-US" altLang="zh-TW" dirty="0" smtClean="0"/>
              <a:t>different videos</a:t>
            </a:r>
            <a:r>
              <a:rPr lang="en-US" altLang="zh-TW" dirty="0"/>
              <a:t>) among 69,238 candidate </a:t>
            </a:r>
            <a:r>
              <a:rPr lang="en-US" altLang="zh-TW" dirty="0" smtClean="0"/>
              <a:t>frames</a:t>
            </a:r>
          </a:p>
          <a:p>
            <a:pPr lvl="1"/>
            <a:r>
              <a:rPr lang="en-US" altLang="zh-TW" dirty="0" smtClean="0"/>
              <a:t>takes  11.8 seconds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0" y="4566659"/>
            <a:ext cx="8538694" cy="174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6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Experiments- GeoCrowd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Proof-of-concept</a:t>
            </a:r>
          </a:p>
          <a:p>
            <a:pPr lvl="1"/>
            <a:r>
              <a:rPr lang="en-US" altLang="zh-TW" dirty="0" smtClean="0"/>
              <a:t>geospatial tasks were </a:t>
            </a:r>
            <a:r>
              <a:rPr lang="en-US" altLang="zh-TW" dirty="0"/>
              <a:t>created through the </a:t>
            </a:r>
            <a:r>
              <a:rPr lang="en-US" altLang="zh-TW" dirty="0" err="1"/>
              <a:t>MediaQ</a:t>
            </a:r>
            <a:r>
              <a:rPr lang="en-US" altLang="zh-TW" dirty="0"/>
              <a:t> web </a:t>
            </a:r>
            <a:r>
              <a:rPr lang="en-US" altLang="zh-TW" dirty="0" smtClean="0"/>
              <a:t>application</a:t>
            </a:r>
          </a:p>
          <a:p>
            <a:pPr lvl="1"/>
            <a:r>
              <a:rPr lang="en-US" altLang="zh-TW" dirty="0"/>
              <a:t>The </a:t>
            </a:r>
            <a:r>
              <a:rPr lang="en-US" altLang="zh-TW" dirty="0" smtClean="0"/>
              <a:t>GeoCrowd algorithm </a:t>
            </a:r>
            <a:r>
              <a:rPr lang="en-US" altLang="zh-TW" dirty="0"/>
              <a:t>was scheduled to solve an MTA instance every </a:t>
            </a:r>
            <a:r>
              <a:rPr lang="en-US" altLang="zh-TW" dirty="0" smtClean="0"/>
              <a:t>one minute</a:t>
            </a:r>
          </a:p>
          <a:p>
            <a:pPr lvl="1"/>
            <a:r>
              <a:rPr lang="en-US" altLang="zh-TW" dirty="0"/>
              <a:t>new workers’ assignments were inserted into </a:t>
            </a:r>
            <a:r>
              <a:rPr lang="en-US" altLang="zh-TW" dirty="0" smtClean="0"/>
              <a:t>the database</a:t>
            </a:r>
          </a:p>
          <a:p>
            <a:pPr lvl="1"/>
            <a:r>
              <a:rPr lang="en-US" altLang="zh-TW" dirty="0" smtClean="0"/>
              <a:t>10 workers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322" y="4223420"/>
            <a:ext cx="3738388" cy="22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3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 and Future Directions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online mobile media management </a:t>
            </a:r>
            <a:r>
              <a:rPr lang="en-US" altLang="zh-TW" dirty="0" smtClean="0"/>
              <a:t>framework</a:t>
            </a:r>
          </a:p>
          <a:p>
            <a:pPr lvl="1"/>
            <a:r>
              <a:rPr lang="en-US" altLang="zh-TW" dirty="0" smtClean="0"/>
              <a:t>media collection </a:t>
            </a:r>
            <a:r>
              <a:rPr lang="en-US" altLang="zh-TW" dirty="0"/>
              <a:t>with geospatial metadata, keywords </a:t>
            </a:r>
            <a:r>
              <a:rPr lang="en-US" altLang="zh-TW" dirty="0" smtClean="0"/>
              <a:t>extraction, innovative </a:t>
            </a:r>
            <a:r>
              <a:rPr lang="en-US" altLang="zh-TW" dirty="0"/>
              <a:t>content browsing and search </a:t>
            </a:r>
            <a:r>
              <a:rPr lang="en-US" altLang="zh-TW" dirty="0" smtClean="0"/>
              <a:t>capabilities, and </a:t>
            </a:r>
            <a:r>
              <a:rPr lang="en-US" altLang="zh-TW" dirty="0"/>
              <a:t>media content </a:t>
            </a:r>
            <a:r>
              <a:rPr lang="en-US" altLang="zh-TW" dirty="0" smtClean="0"/>
              <a:t>sharing</a:t>
            </a:r>
          </a:p>
          <a:p>
            <a:r>
              <a:rPr lang="en-US" altLang="zh-TW" dirty="0" smtClean="0"/>
              <a:t>Future directions</a:t>
            </a:r>
          </a:p>
          <a:p>
            <a:pPr lvl="1"/>
            <a:r>
              <a:rPr lang="en-US" altLang="zh-TW" dirty="0" smtClean="0"/>
              <a:t>working </a:t>
            </a:r>
            <a:r>
              <a:rPr lang="en-US" altLang="zh-TW" dirty="0"/>
              <a:t>on including indoor geo-tagging </a:t>
            </a:r>
            <a:r>
              <a:rPr lang="en-US" altLang="zh-TW" dirty="0" smtClean="0"/>
              <a:t>with indoor </a:t>
            </a:r>
            <a:r>
              <a:rPr lang="en-US" altLang="zh-TW" dirty="0"/>
              <a:t>localization </a:t>
            </a:r>
            <a:r>
              <a:rPr lang="en-US" altLang="zh-TW" dirty="0" smtClean="0"/>
              <a:t>techniques</a:t>
            </a:r>
          </a:p>
          <a:p>
            <a:pPr lvl="1"/>
            <a:r>
              <a:rPr lang="en-US" altLang="zh-TW" dirty="0"/>
              <a:t>adding more </a:t>
            </a:r>
            <a:r>
              <a:rPr lang="en-US" altLang="zh-TW" dirty="0" smtClean="0"/>
              <a:t>visual analytics</a:t>
            </a:r>
            <a:r>
              <a:rPr lang="en-US" altLang="zh-TW" dirty="0"/>
              <a:t>, such as facial recognition, to annotate people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155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9790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it </a:t>
            </a:r>
            <a:r>
              <a:rPr lang="en-US" altLang="zh-TW" dirty="0"/>
              <a:t>is </a:t>
            </a:r>
            <a:r>
              <a:rPr lang="en-US" altLang="zh-TW" dirty="0" smtClean="0"/>
              <a:t>challenging </a:t>
            </a:r>
            <a:r>
              <a:rPr lang="en-US" altLang="zh-TW" dirty="0"/>
              <a:t>to index and </a:t>
            </a:r>
            <a:r>
              <a:rPr lang="en-US" altLang="zh-TW" dirty="0" smtClean="0"/>
              <a:t>search video </a:t>
            </a:r>
            <a:r>
              <a:rPr lang="en-US" altLang="zh-TW" dirty="0"/>
              <a:t>data at the high semantic level preferred by </a:t>
            </a:r>
            <a:r>
              <a:rPr lang="en-US" altLang="zh-TW" dirty="0" smtClean="0"/>
              <a:t>humans</a:t>
            </a:r>
          </a:p>
          <a:p>
            <a:r>
              <a:rPr lang="en-US" altLang="zh-TW" dirty="0" smtClean="0"/>
              <a:t>current </a:t>
            </a:r>
            <a:r>
              <a:rPr lang="en-US" altLang="zh-TW" dirty="0"/>
              <a:t>online </a:t>
            </a:r>
            <a:r>
              <a:rPr lang="en-US" altLang="zh-TW" dirty="0" smtClean="0"/>
              <a:t>mobile video </a:t>
            </a:r>
            <a:r>
              <a:rPr lang="en-US" altLang="zh-TW" dirty="0"/>
              <a:t>applications mainly focus on simple </a:t>
            </a:r>
            <a:r>
              <a:rPr lang="en-US" altLang="zh-TW" dirty="0" smtClean="0"/>
              <a:t>services</a:t>
            </a:r>
          </a:p>
          <a:p>
            <a:r>
              <a:rPr lang="en-US" altLang="zh-TW" dirty="0" err="1" smtClean="0"/>
              <a:t>MediaQ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Video frames automatically annotated </a:t>
            </a:r>
            <a:r>
              <a:rPr lang="en-US" altLang="zh-TW" dirty="0"/>
              <a:t>by objective </a:t>
            </a:r>
            <a:r>
              <a:rPr lang="en-US" altLang="zh-TW" dirty="0" smtClean="0"/>
              <a:t>metadata </a:t>
            </a:r>
            <a:r>
              <a:rPr lang="en-US" altLang="zh-TW" dirty="0"/>
              <a:t>that </a:t>
            </a:r>
            <a:r>
              <a:rPr lang="en-US" altLang="zh-TW" dirty="0" smtClean="0"/>
              <a:t>(what, where, when, who)</a:t>
            </a:r>
          </a:p>
          <a:p>
            <a:pPr lvl="1"/>
            <a:r>
              <a:rPr lang="en-US" altLang="zh-TW" dirty="0" smtClean="0"/>
              <a:t>Tagging -&gt; enhances </a:t>
            </a:r>
            <a:r>
              <a:rPr lang="en-US" altLang="zh-TW" dirty="0"/>
              <a:t>the search effectiveness </a:t>
            </a:r>
            <a:br>
              <a:rPr lang="en-US" altLang="zh-TW" dirty="0"/>
            </a:br>
            <a:r>
              <a:rPr lang="en-US" altLang="zh-TW" dirty="0" smtClean="0"/>
              <a:t>panoramic </a:t>
            </a:r>
            <a:r>
              <a:rPr lang="en-US" altLang="zh-TW" dirty="0"/>
              <a:t>image generation </a:t>
            </a:r>
            <a:r>
              <a:rPr lang="en-US" altLang="zh-TW" dirty="0" smtClean="0"/>
              <a:t>-&gt; provides </a:t>
            </a:r>
            <a:r>
              <a:rPr lang="en-US" altLang="zh-TW" dirty="0"/>
              <a:t>an immersive </a:t>
            </a:r>
            <a:r>
              <a:rPr lang="en-US" altLang="zh-TW" dirty="0" smtClean="0"/>
              <a:t>user experience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983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Overview of </a:t>
            </a:r>
            <a:r>
              <a:rPr lang="en-US" altLang="zh-TW" dirty="0" err="1" smtClean="0"/>
              <a:t>MediaQ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49" y="2467468"/>
            <a:ext cx="8036502" cy="41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Media Collection with Metadata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record </a:t>
            </a:r>
            <a:r>
              <a:rPr lang="en-US" altLang="zh-TW" dirty="0"/>
              <a:t>H.264 </a:t>
            </a:r>
            <a:r>
              <a:rPr lang="en-US" altLang="zh-TW" dirty="0" smtClean="0"/>
              <a:t>encoded videos </a:t>
            </a:r>
            <a:r>
              <a:rPr lang="en-US" altLang="zh-TW" dirty="0"/>
              <a:t>at DVD-quality </a:t>
            </a:r>
            <a:r>
              <a:rPr lang="en-US" altLang="zh-TW" dirty="0" smtClean="0"/>
              <a:t>resolution</a:t>
            </a:r>
          </a:p>
          <a:p>
            <a:r>
              <a:rPr lang="en-US" altLang="zh-TW" dirty="0"/>
              <a:t>employs the </a:t>
            </a:r>
            <a:r>
              <a:rPr lang="en-US" altLang="zh-TW" dirty="0" smtClean="0"/>
              <a:t>GPS, digital </a:t>
            </a:r>
            <a:r>
              <a:rPr lang="en-US" altLang="zh-TW" dirty="0"/>
              <a:t>compass and </a:t>
            </a:r>
            <a:r>
              <a:rPr lang="en-US" altLang="zh-TW" dirty="0" smtClean="0"/>
              <a:t>accelerometer sensors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89" y="4332576"/>
            <a:ext cx="4943475" cy="21621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110" y="3571523"/>
            <a:ext cx="4063711" cy="246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Automatic Keyword </a:t>
            </a:r>
            <a:r>
              <a:rPr lang="en-US" altLang="zh-TW" dirty="0" smtClean="0"/>
              <a:t>Tagging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humans </a:t>
            </a:r>
            <a:r>
              <a:rPr lang="en-US" altLang="zh-TW" dirty="0"/>
              <a:t>are not familiar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with such </a:t>
            </a:r>
            <a:r>
              <a:rPr lang="en-US" altLang="zh-TW" dirty="0"/>
              <a:t>numeric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data (sensing data)</a:t>
            </a:r>
          </a:p>
          <a:p>
            <a:pPr marL="0" indent="0">
              <a:buNone/>
            </a:pPr>
            <a:r>
              <a:rPr lang="en-US" altLang="zh-TW" dirty="0" smtClean="0">
                <a:latin typeface="Calibri" panose="020F0502020204030204" pitchFamily="34" charset="0"/>
              </a:rPr>
              <a:t>→ </a:t>
            </a:r>
            <a:r>
              <a:rPr lang="en-US" altLang="zh-TW" dirty="0" smtClean="0"/>
              <a:t>textual </a:t>
            </a:r>
            <a:r>
              <a:rPr lang="en-US" altLang="zh-TW" dirty="0"/>
              <a:t>keywords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(e.g., street name)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1. generate tags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2. tags relevance ranking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412" y="1191734"/>
            <a:ext cx="3982588" cy="522619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41044" y="5097116"/>
            <a:ext cx="4894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Closeness to the FOV Scene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Horizontally and Vertically Visible Angle Ranges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Horizontally and Vertically Visible Percentages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763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GeoCrowd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provides </a:t>
            </a:r>
            <a:r>
              <a:rPr lang="en-US" altLang="zh-TW" dirty="0"/>
              <a:t>the mechanisms </a:t>
            </a:r>
            <a:r>
              <a:rPr lang="en-US" altLang="zh-TW" dirty="0" smtClean="0"/>
              <a:t>to support </a:t>
            </a:r>
            <a:r>
              <a:rPr lang="en-US" altLang="zh-TW" dirty="0"/>
              <a:t>spatial tasks that are assigned and executed by </a:t>
            </a:r>
            <a:r>
              <a:rPr lang="en-US" altLang="zh-TW" dirty="0" smtClean="0"/>
              <a:t>human workers</a:t>
            </a:r>
          </a:p>
          <a:p>
            <a:r>
              <a:rPr lang="en-US" altLang="zh-TW" dirty="0" smtClean="0"/>
              <a:t>Task: </a:t>
            </a:r>
            <a:r>
              <a:rPr lang="pt-BR" altLang="zh-TW" dirty="0"/>
              <a:t>&lt;</a:t>
            </a:r>
            <a:r>
              <a:rPr lang="pt-BR" altLang="zh-TW" dirty="0" smtClean="0"/>
              <a:t>id, location, start_time, end_time, </a:t>
            </a:r>
            <a:r>
              <a:rPr lang="pt-BR" altLang="zh-TW" dirty="0"/>
              <a:t>k, </a:t>
            </a:r>
            <a:r>
              <a:rPr lang="pt-BR" altLang="zh-TW" dirty="0" smtClean="0"/>
              <a:t>query&gt;</a:t>
            </a:r>
          </a:p>
          <a:p>
            <a:r>
              <a:rPr lang="en-US" altLang="zh-TW" dirty="0" smtClean="0"/>
              <a:t>Task inquiry </a:t>
            </a:r>
            <a:r>
              <a:rPr lang="pt-BR" altLang="zh-TW" dirty="0" smtClean="0"/>
              <a:t>: &lt;id, R(SW,NE), maxT&gt;</a:t>
            </a:r>
          </a:p>
          <a:p>
            <a:r>
              <a:rPr lang="pt-BR" altLang="zh-TW" dirty="0" smtClean="0"/>
              <a:t>Goal</a:t>
            </a:r>
          </a:p>
          <a:p>
            <a:pPr lvl="1"/>
            <a:r>
              <a:rPr lang="en-US" altLang="zh-TW" dirty="0"/>
              <a:t>assign as many tasks as possible to </a:t>
            </a:r>
            <a:r>
              <a:rPr lang="en-US" altLang="zh-TW" dirty="0" smtClean="0"/>
              <a:t>workers while </a:t>
            </a:r>
            <a:r>
              <a:rPr lang="en-US" altLang="zh-TW" dirty="0"/>
              <a:t>respecting their constraints</a:t>
            </a:r>
            <a:endParaRPr lang="pt-BR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72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Maximum Task Assignment (MTA)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7" y="2493818"/>
            <a:ext cx="3798709" cy="26336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271" y="2435137"/>
            <a:ext cx="4069772" cy="2910554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4213911" y="3714750"/>
            <a:ext cx="463334" cy="19179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631873" y="2424746"/>
            <a:ext cx="7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works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677891" y="1974907"/>
            <a:ext cx="65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tasks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890388" y="2929014"/>
            <a:ext cx="68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maxT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631659" y="255968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891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GeoCrowd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" y="1690689"/>
            <a:ext cx="7265193" cy="30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Query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Region Queries</a:t>
            </a:r>
          </a:p>
          <a:p>
            <a:r>
              <a:rPr lang="en-US" altLang="zh-TW" dirty="0"/>
              <a:t>Range </a:t>
            </a:r>
            <a:r>
              <a:rPr lang="en-US" altLang="zh-TW" dirty="0" smtClean="0"/>
              <a:t>Queries</a:t>
            </a:r>
          </a:p>
          <a:p>
            <a:r>
              <a:rPr lang="en-US" altLang="zh-TW" dirty="0"/>
              <a:t>Directional Queries</a:t>
            </a:r>
          </a:p>
          <a:p>
            <a:r>
              <a:rPr lang="en-US" altLang="zh-TW" dirty="0"/>
              <a:t>Keyword Queries</a:t>
            </a:r>
          </a:p>
          <a:p>
            <a:r>
              <a:rPr lang="en-US" altLang="zh-TW" dirty="0"/>
              <a:t>Temporal </a:t>
            </a:r>
            <a:r>
              <a:rPr lang="en-US" altLang="zh-TW" dirty="0" smtClean="0"/>
              <a:t>Queries</a:t>
            </a:r>
          </a:p>
          <a:p>
            <a:r>
              <a:rPr lang="en-US" altLang="zh-TW" dirty="0"/>
              <a:t>Presenting Query Results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5" y="3033713"/>
            <a:ext cx="35718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47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496</Words>
  <Application>Microsoft Office PowerPoint</Application>
  <PresentationFormat>如螢幕大小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Office 佈景主題</vt:lpstr>
      <vt:lpstr>MediaQ: Mobile Multimedia Management System</vt:lpstr>
      <vt:lpstr>Introduction</vt:lpstr>
      <vt:lpstr>Overview of MediaQ</vt:lpstr>
      <vt:lpstr>Media Collection with Metadata</vt:lpstr>
      <vt:lpstr>Automatic Keyword Tagging</vt:lpstr>
      <vt:lpstr>GeoCrowd</vt:lpstr>
      <vt:lpstr>Maximum Task Assignment (MTA)</vt:lpstr>
      <vt:lpstr>GeoCrowd Architecture</vt:lpstr>
      <vt:lpstr> Query Processing</vt:lpstr>
      <vt:lpstr> Panoramic Image Generation</vt:lpstr>
      <vt:lpstr> Social Networking</vt:lpstr>
      <vt:lpstr>Mobile App</vt:lpstr>
      <vt:lpstr>Experiments - Nato Summit 2012 Coverage</vt:lpstr>
      <vt:lpstr>Experiments - PBS Inaugblog 2013</vt:lpstr>
      <vt:lpstr>Experiments- GeoCrowd</vt:lpstr>
      <vt:lpstr>Conclusion and Future Directions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MediaQ: Mobile Multimedia Management System</dc:title>
  <dc:creator>yibin</dc:creator>
  <cp:lastModifiedBy>yibin</cp:lastModifiedBy>
  <cp:revision>26</cp:revision>
  <dcterms:created xsi:type="dcterms:W3CDTF">2015-10-05T17:25:51Z</dcterms:created>
  <dcterms:modified xsi:type="dcterms:W3CDTF">2015-10-06T10:11:05Z</dcterms:modified>
</cp:coreProperties>
</file>