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70" r:id="rId13"/>
    <p:sldId id="268" r:id="rId14"/>
    <p:sldId id="269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87" autoAdjust="0"/>
  </p:normalViewPr>
  <p:slideViewPr>
    <p:cSldViewPr snapToGrid="0" snapToObjects="1">
      <p:cViewPr varScale="1">
        <p:scale>
          <a:sx n="66" d="100"/>
          <a:sy n="66" d="100"/>
        </p:scale>
        <p:origin x="-1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ACA66-57BC-1C4A-B8C8-7C4CD3EA7509}" type="datetimeFigureOut">
              <a:rPr lang="en-US" smtClean="0"/>
              <a:t>08/03/16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87541-DDD7-D741-A8E8-51D2F2636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232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46569-59AB-FA4D-AD4C-698AFDD91A83}" type="datetimeFigureOut">
              <a:rPr lang="en-US" smtClean="0"/>
              <a:t>08/03/16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EB2C0-B221-5D42-9D95-B4CE8AF7B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227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ginga</a:t>
            </a:r>
            <a:r>
              <a:rPr lang="en-US" dirty="0" smtClean="0"/>
              <a:t> host device – a set up box, a digital TV set or a cell phone</a:t>
            </a:r>
          </a:p>
          <a:p>
            <a:r>
              <a:rPr lang="en-US" dirty="0" smtClean="0"/>
              <a:t>interaction devices – PDA connected to GINGA platform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EB2C0-B221-5D42-9D95-B4CE8AF7B5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83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Ginga</a:t>
            </a:r>
            <a:r>
              <a:rPr lang="en-US" dirty="0" smtClean="0"/>
              <a:t> is the</a:t>
            </a:r>
            <a:r>
              <a:rPr lang="en-US" baseline="0" dirty="0" smtClean="0"/>
              <a:t> middleware specification for IPTV services</a:t>
            </a:r>
          </a:p>
          <a:p>
            <a:r>
              <a:rPr lang="en-US" dirty="0" smtClean="0"/>
              <a:t>Decoupling </a:t>
            </a:r>
            <a:r>
              <a:rPr lang="en-US" dirty="0" err="1" smtClean="0"/>
              <a:t>tge</a:t>
            </a:r>
            <a:r>
              <a:rPr lang="en-US" dirty="0" smtClean="0"/>
              <a:t> core, </a:t>
            </a:r>
            <a:r>
              <a:rPr lang="en-US" dirty="0" err="1" smtClean="0"/>
              <a:t>ginga</a:t>
            </a:r>
            <a:r>
              <a:rPr lang="en-US" baseline="0" dirty="0" smtClean="0"/>
              <a:t> is modified to be PM component and the core was modified to be the multimedia backend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EB2C0-B221-5D42-9D95-B4CE8AF7B5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27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CODE-&gt; identifies a function in multimedia</a:t>
            </a:r>
            <a:r>
              <a:rPr lang="en-US" baseline="0" dirty="0" smtClean="0"/>
              <a:t> backend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EB2C0-B221-5D42-9D95-B4CE8AF7B5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07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2. when all internal presentation events are</a:t>
            </a:r>
            <a:r>
              <a:rPr lang="en-US" baseline="0" dirty="0" smtClean="0"/>
              <a:t> in sleeping state, the plug-in life cycle also in sleeping state</a:t>
            </a:r>
          </a:p>
          <a:p>
            <a:r>
              <a:rPr lang="en-US" baseline="0" dirty="0" smtClean="0"/>
              <a:t>3. when pause, stop, resume comes from PM =&gt; all internal events goes to pause</a:t>
            </a:r>
          </a:p>
          <a:p>
            <a:r>
              <a:rPr lang="en-US" baseline="0" dirty="0" smtClean="0"/>
              <a:t>4. If internal presentation events are in state different from the </a:t>
            </a:r>
            <a:r>
              <a:rPr lang="en-US" baseline="0" dirty="0" err="1" smtClean="0"/>
              <a:t>occuring</a:t>
            </a:r>
            <a:r>
              <a:rPr lang="en-US" baseline="0" dirty="0" smtClean="0"/>
              <a:t> and at least one in pause state =&gt;plug-in goes to pause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EB2C0-B221-5D42-9D95-B4CE8AF7B5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32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different type of content, different</a:t>
            </a:r>
            <a:r>
              <a:rPr lang="en-US" baseline="0" dirty="0" smtClean="0"/>
              <a:t> networks means can introduce distinct requirements for media synchronization</a:t>
            </a:r>
          </a:p>
          <a:p>
            <a:r>
              <a:rPr lang="en-US" baseline="0" dirty="0" smtClean="0"/>
              <a:t>the communication API between PM and plug-in</a:t>
            </a:r>
          </a:p>
          <a:p>
            <a:r>
              <a:rPr lang="en-US" baseline="0" dirty="0" smtClean="0"/>
              <a:t>Presentation Manager can get values of network delay, jitter, content requirements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EB2C0-B221-5D42-9D95-B4CE8AF7B5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64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relationship between plug-in and Presentation Manager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how plug-ins interact</a:t>
            </a:r>
            <a:r>
              <a:rPr lang="en-US" baseline="0" dirty="0" smtClean="0"/>
              <a:t> with internal events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3EB2C0-B221-5D42-9D95-B4CE8AF7B5A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8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60D3-7831-E346-983C-BEC72D6A730A}" type="datetime1">
              <a:rPr lang="en-US" smtClean="0"/>
              <a:t>08/03/16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34117-180F-2845-9E24-71EFFDAD69B3}" type="datetime1">
              <a:rPr lang="en-US" smtClean="0"/>
              <a:t>08/03/16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77D7-0DD9-1C49-9793-8F373E5BED76}" type="datetime1">
              <a:rPr lang="en-US" smtClean="0"/>
              <a:t>08/03/16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649C-8DC7-C447-B6BD-0527D4E7C5B8}" type="datetime1">
              <a:rPr lang="en-US" smtClean="0"/>
              <a:t>08/03/16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4F2-322B-9645-A640-0D81E8F89800}" type="datetime1">
              <a:rPr lang="en-US" smtClean="0"/>
              <a:t>08/03/16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D8A52-AEFE-9B4C-90ED-F66988A34214}" type="datetime1">
              <a:rPr lang="en-US" smtClean="0"/>
              <a:t>08/03/16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5B51-3AFF-9644-B2FD-BA753979C495}" type="datetime1">
              <a:rPr lang="en-US" smtClean="0"/>
              <a:t>08/03/16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34DF-3A10-C847-A0D9-C522EA6038B8}" type="datetime1">
              <a:rPr lang="en-US" smtClean="0"/>
              <a:t>08/03/16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4584D-EE10-EB4E-8AFC-9B9310FDE3E1}" type="datetime1">
              <a:rPr lang="en-US" smtClean="0"/>
              <a:t>08/03/16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EA8D-CE1B-3F47-8FC7-C447962A6B71}" type="datetime1">
              <a:rPr lang="en-US" smtClean="0"/>
              <a:t>08/03/16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68B4B-A845-F646-B407-19BE0CCAB60B}" type="datetime1">
              <a:rPr lang="en-US" smtClean="0"/>
              <a:t>08/03/16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6B9AC83-5E6B-034C-AED7-DD906A030F4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C894069-D921-0A46-A626-275C346DA63C}" type="datetime1">
              <a:rPr lang="en-US" smtClean="0"/>
              <a:t>08/03/16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973668"/>
            <a:ext cx="7780867" cy="3525308"/>
          </a:xfrm>
        </p:spPr>
        <p:txBody>
          <a:bodyPr/>
          <a:lstStyle/>
          <a:p>
            <a:r>
              <a:rPr lang="en-US" sz="6000" dirty="0" smtClean="0"/>
              <a:t>Towards the Synchronism of Things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4572000"/>
            <a:ext cx="7103533" cy="1066800"/>
          </a:xfrm>
        </p:spPr>
        <p:txBody>
          <a:bodyPr/>
          <a:lstStyle/>
          <a:p>
            <a:r>
              <a:rPr lang="en-US" dirty="0" err="1" smtClean="0"/>
              <a:t>Marcio</a:t>
            </a:r>
            <a:r>
              <a:rPr lang="en-US" dirty="0" smtClean="0"/>
              <a:t> Ferreira Moreno, Renato </a:t>
            </a:r>
            <a:r>
              <a:rPr lang="en-US" dirty="0" err="1" smtClean="0"/>
              <a:t>Cerqueira</a:t>
            </a:r>
            <a:r>
              <a:rPr lang="en-US" dirty="0" smtClean="0"/>
              <a:t> and Markus </a:t>
            </a:r>
            <a:r>
              <a:rPr lang="en-US" dirty="0" err="1" smtClean="0"/>
              <a:t>Endler</a:t>
            </a:r>
            <a:endParaRPr lang="en-US" dirty="0" smtClean="0"/>
          </a:p>
          <a:p>
            <a:r>
              <a:rPr lang="en-US" dirty="0" smtClean="0"/>
              <a:t>IBM Research | Brazil, Dept. of Informatics PUC-Rio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23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Plug-in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1282"/>
            <a:ext cx="7620000" cy="4800600"/>
          </a:xfrm>
        </p:spPr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xtension API allows specification of the needed parameters for synchronization.</a:t>
            </a:r>
          </a:p>
          <a:p>
            <a:endParaRPr lang="en-US" dirty="0"/>
          </a:p>
        </p:txBody>
      </p:sp>
      <p:pic>
        <p:nvPicPr>
          <p:cNvPr id="4" name="Picture 3" descr="Screen Shot 2016-03-07 at 23.06.50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16"/>
          <a:stretch/>
        </p:blipFill>
        <p:spPr>
          <a:xfrm>
            <a:off x="1660644" y="2022770"/>
            <a:ext cx="5637810" cy="479910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9678" y="4907286"/>
            <a:ext cx="6251831" cy="1211259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53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Device Control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Ginga</a:t>
            </a:r>
            <a:r>
              <a:rPr lang="en-US" dirty="0" smtClean="0"/>
              <a:t> plug-in may gain control of the input devices that are before under control of its Presentation Manager. </a:t>
            </a:r>
            <a:r>
              <a:rPr lang="en-US" dirty="0" smtClean="0">
                <a:solidFill>
                  <a:srgbClr val="0000FF"/>
                </a:solidFill>
              </a:rPr>
              <a:t>(benefits ?)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4" name="Picture 3" descr="Screen Shot 2016-03-08 at 00.07.1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45" y="2534177"/>
            <a:ext cx="8102600" cy="3352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73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Synchronism of Things with an NCL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Shot 2016-03-08 at 00.51.4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8331122" cy="236165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019543"/>
            <a:ext cx="87637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Nested Context Language (NCL) : a declarative language for hypermedia documents and functions that specifies how multimedia component are related.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solidFill>
                  <a:srgbClr val="0000FF"/>
                </a:solidFill>
              </a:rPr>
              <a:t>Explain each field in NCL, yet not mentioning how to synchronize by using it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999517" cy="4800600"/>
          </a:xfrm>
        </p:spPr>
        <p:txBody>
          <a:bodyPr/>
          <a:lstStyle/>
          <a:p>
            <a:r>
              <a:rPr lang="en-US" sz="3200" dirty="0" smtClean="0">
                <a:solidFill>
                  <a:srgbClr val="0000FF"/>
                </a:solidFill>
              </a:rPr>
              <a:t>No environment set up</a:t>
            </a:r>
          </a:p>
          <a:p>
            <a:r>
              <a:rPr lang="en-US" sz="3200" dirty="0" smtClean="0">
                <a:solidFill>
                  <a:srgbClr val="0000FF"/>
                </a:solidFill>
              </a:rPr>
              <a:t>No experiments steps/scenarios </a:t>
            </a:r>
          </a:p>
          <a:p>
            <a:r>
              <a:rPr lang="en-US" sz="3200" dirty="0"/>
              <a:t>T</a:t>
            </a:r>
            <a:r>
              <a:rPr lang="en-US" sz="3200" dirty="0" smtClean="0"/>
              <a:t>he memory consumption of the Presentation Manager is lesser than some mobile apps</a:t>
            </a:r>
          </a:p>
          <a:p>
            <a:r>
              <a:rPr lang="en-US" sz="3200" dirty="0"/>
              <a:t>T</a:t>
            </a:r>
            <a:r>
              <a:rPr lang="en-US" sz="3200" dirty="0" smtClean="0"/>
              <a:t>he mean time of the Presentation Manager waiting is less than 0.5 </a:t>
            </a:r>
            <a:r>
              <a:rPr lang="en-US" sz="3200" dirty="0" err="1" smtClean="0"/>
              <a:t>ms</a:t>
            </a:r>
            <a:r>
              <a:rPr lang="en-US" sz="3200" dirty="0" smtClean="0"/>
              <a:t>  in 97% of the request (Not knowing the requests)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8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784" y="1600200"/>
            <a:ext cx="8278617" cy="4800600"/>
          </a:xfrm>
        </p:spPr>
        <p:txBody>
          <a:bodyPr>
            <a:normAutofit/>
          </a:bodyPr>
          <a:lstStyle/>
          <a:p>
            <a:r>
              <a:rPr lang="en-US" sz="3200" dirty="0"/>
              <a:t>D</a:t>
            </a:r>
            <a:r>
              <a:rPr lang="en-US" sz="3200" dirty="0" smtClean="0"/>
              <a:t>evices with scarce computational resources can execute multimedia applications.</a:t>
            </a:r>
          </a:p>
          <a:p>
            <a:r>
              <a:rPr lang="en-US" sz="3200" dirty="0" smtClean="0"/>
              <a:t>Reuse  the Multimedia Backend to process multimedia content for different Presentation Managers.</a:t>
            </a:r>
          </a:p>
          <a:p>
            <a:r>
              <a:rPr lang="en-US" sz="3200" dirty="0" smtClean="0"/>
              <a:t>It is possible to use monitor tools in a separated device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67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Many </a:t>
            </a:r>
            <a:r>
              <a:rPr lang="en-US" sz="3200" dirty="0" smtClean="0"/>
              <a:t>nouns without clearly definition or explanation, such as synchronism, plug-ins</a:t>
            </a:r>
          </a:p>
          <a:p>
            <a:r>
              <a:rPr lang="en-US" sz="3200" dirty="0" smtClean="0"/>
              <a:t>Leak of figure or text explanation about the system architecture</a:t>
            </a:r>
          </a:p>
          <a:p>
            <a:r>
              <a:rPr lang="en-US" sz="3200" dirty="0" smtClean="0"/>
              <a:t>Not explaining the nouns in Tables</a:t>
            </a:r>
          </a:p>
          <a:p>
            <a:r>
              <a:rPr lang="en-US" sz="3200" dirty="0" smtClean="0"/>
              <a:t>Typo in referencing Fig.2 on sec 4.1</a:t>
            </a:r>
          </a:p>
          <a:p>
            <a:r>
              <a:rPr lang="en-US" sz="3200" dirty="0" smtClean="0"/>
              <a:t>The enhancement from previous work is not highlighted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8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605" y="1097748"/>
            <a:ext cx="8009467" cy="4800600"/>
          </a:xfrm>
        </p:spPr>
        <p:txBody>
          <a:bodyPr/>
          <a:lstStyle/>
          <a:p>
            <a:r>
              <a:rPr lang="en-US" sz="3200" dirty="0" smtClean="0"/>
              <a:t>Support the synchronization of media assets independent of media backend features.</a:t>
            </a:r>
          </a:p>
          <a:p>
            <a:pPr marL="11430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=&gt; add new players dynamically</a:t>
            </a:r>
          </a:p>
          <a:p>
            <a:r>
              <a:rPr lang="en-US" sz="3200" dirty="0" smtClean="0"/>
              <a:t>A stable API allows third parties to create plug-ins that interact with </a:t>
            </a:r>
            <a:r>
              <a:rPr lang="en-US" sz="3200" smtClean="0"/>
              <a:t>the </a:t>
            </a:r>
            <a:r>
              <a:rPr lang="en-US" sz="3200" smtClean="0"/>
              <a:t>host </a:t>
            </a:r>
            <a:r>
              <a:rPr lang="en-US" sz="3200" dirty="0" smtClean="0"/>
              <a:t>application.</a:t>
            </a:r>
          </a:p>
          <a:p>
            <a:pPr marL="114300" indent="0">
              <a:buNone/>
            </a:pPr>
            <a:endParaRPr lang="en-US" sz="3200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Screen Shot 2016-03-08 at 00.41.5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51" y="4287806"/>
            <a:ext cx="8205528" cy="235650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6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23578" cy="4800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Presentation Manager : support the synchronization of media assets and control the logic of the presentation</a:t>
            </a:r>
          </a:p>
          <a:p>
            <a:r>
              <a:rPr lang="en-US" sz="3200" dirty="0" smtClean="0"/>
              <a:t>Multimedia Backend : in charge of transporting, decoding and rendering multimedia content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25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800600"/>
          </a:xfrm>
        </p:spPr>
        <p:txBody>
          <a:bodyPr/>
          <a:lstStyle/>
          <a:p>
            <a:r>
              <a:rPr lang="en-US" sz="2400" dirty="0" smtClean="0"/>
              <a:t>Divide multimedia presentation support into Presentation Manager and Multimedia Backend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4" name="Picture 3" descr="Screen Shot 2016-03-07 at 16.34.0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5590"/>
            <a:ext cx="8466667" cy="326571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7556" y="2665590"/>
            <a:ext cx="2949222" cy="3119966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4555" y="2189814"/>
            <a:ext cx="2822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Ginga</a:t>
            </a:r>
            <a:r>
              <a:rPr lang="en-US" sz="2400" dirty="0" smtClean="0">
                <a:solidFill>
                  <a:srgbClr val="FF0000"/>
                </a:solidFill>
              </a:rPr>
              <a:t> Architecture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77557" y="2665591"/>
            <a:ext cx="2864555" cy="3119966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321779" y="2183370"/>
            <a:ext cx="76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Core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08114" y="2210373"/>
            <a:ext cx="2963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&lt;- process isolation -&gt;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27756" y="5931304"/>
            <a:ext cx="7549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* Blocks the process execution until it receives reply 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76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582"/>
            <a:ext cx="7620000" cy="1143000"/>
          </a:xfrm>
        </p:spPr>
        <p:txBody>
          <a:bodyPr/>
          <a:lstStyle/>
          <a:p>
            <a:r>
              <a:rPr lang="en-US" dirty="0" smtClean="0"/>
              <a:t>Presentation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7538"/>
            <a:ext cx="7620000" cy="480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Presentation Controller : reading the specification of a application and build a presentation plan.</a:t>
            </a:r>
          </a:p>
          <a:p>
            <a:r>
              <a:rPr lang="en-US" sz="3200" dirty="0" smtClean="0"/>
              <a:t>Command Invoker  : provide inter-process communication to send the command to Multimedia Backend</a:t>
            </a:r>
          </a:p>
          <a:p>
            <a:pPr marL="411480" lvl="1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The command can be a request of execution or query the variable value.</a:t>
            </a:r>
          </a:p>
          <a:p>
            <a:r>
              <a:rPr lang="en-US" sz="3200" dirty="0" smtClean="0"/>
              <a:t>Event Listener : receive event notification and convert it into the data structure the Presentation Manager expected</a:t>
            </a:r>
          </a:p>
          <a:p>
            <a:pPr marL="11430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64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Multimedia Backend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Backend Controller : transports, decodes, processes and renders the multimedia content</a:t>
            </a:r>
          </a:p>
          <a:p>
            <a:r>
              <a:rPr lang="en-US" sz="3200" dirty="0"/>
              <a:t>Command </a:t>
            </a:r>
            <a:r>
              <a:rPr lang="en-US" sz="3200" dirty="0" smtClean="0"/>
              <a:t>Receiver  </a:t>
            </a:r>
            <a:r>
              <a:rPr lang="en-US" sz="3200" dirty="0"/>
              <a:t>: </a:t>
            </a:r>
            <a:r>
              <a:rPr lang="en-US" sz="3200" dirty="0" smtClean="0"/>
              <a:t>parse/check requests validity and reply messages</a:t>
            </a:r>
          </a:p>
          <a:p>
            <a:r>
              <a:rPr lang="en-US" sz="3200" dirty="0" smtClean="0"/>
              <a:t>Event </a:t>
            </a:r>
            <a:r>
              <a:rPr lang="en-US" sz="3200" dirty="0" err="1" smtClean="0"/>
              <a:t>Notifier</a:t>
            </a:r>
            <a:r>
              <a:rPr lang="en-US" sz="3200" dirty="0" smtClean="0"/>
              <a:t> : notify the registered observers about events </a:t>
            </a:r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87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Format</a:t>
            </a:r>
            <a:endParaRPr lang="en-US" dirty="0"/>
          </a:p>
        </p:txBody>
      </p:sp>
      <p:pic>
        <p:nvPicPr>
          <p:cNvPr id="4" name="Content Placeholder 3" descr="Screen Shot 2016-03-07 at 17.14.16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559" b="-16559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527755" y="1493839"/>
            <a:ext cx="7007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Using TCP protocol with JSON format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19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Plug-in Life-cycle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 </a:t>
            </a:r>
            <a:r>
              <a:rPr lang="en-US" sz="3200" dirty="0" err="1" smtClean="0"/>
              <a:t>Ginga</a:t>
            </a:r>
            <a:r>
              <a:rPr lang="en-US" sz="3200" dirty="0" smtClean="0"/>
              <a:t> plug-in is a media player (?)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411480" lvl="1" indent="0">
              <a:buNone/>
            </a:pPr>
            <a:endParaRPr lang="en-US" dirty="0"/>
          </a:p>
        </p:txBody>
      </p:sp>
      <p:pic>
        <p:nvPicPr>
          <p:cNvPr id="4" name="Picture 3" descr="Screen Shot 2016-03-07 at 21.46.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1" y="2169726"/>
            <a:ext cx="3111500" cy="4160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47443" y="2271889"/>
            <a:ext cx="41768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400" dirty="0" smtClean="0"/>
              <a:t>From </a:t>
            </a:r>
            <a:r>
              <a:rPr lang="en-US" sz="2400" dirty="0" err="1" smtClean="0"/>
              <a:t>Ginga</a:t>
            </a:r>
            <a:r>
              <a:rPr lang="en-US" sz="2400" dirty="0" smtClean="0"/>
              <a:t> documentation :</a:t>
            </a:r>
          </a:p>
          <a:p>
            <a:pPr marL="0" lvl="1"/>
            <a:r>
              <a:rPr lang="en-US" sz="2400" dirty="0" err="1" smtClean="0"/>
              <a:t>Ginga</a:t>
            </a:r>
            <a:r>
              <a:rPr lang="en-US" sz="2400" dirty="0" smtClean="0"/>
              <a:t> is written so that most of the functionality of the program is achieved through the use of plugins.</a:t>
            </a:r>
          </a:p>
          <a:p>
            <a:pPr marL="0" lvl="1"/>
            <a:endParaRPr lang="en-US" sz="2400" dirty="0" smtClean="0"/>
          </a:p>
          <a:p>
            <a:r>
              <a:rPr lang="en-US" sz="2400" dirty="0" smtClean="0"/>
              <a:t>Example: the info plugin provides a pane of commonly useful metadata about the associated channel imag</a:t>
            </a:r>
            <a:r>
              <a:rPr lang="en-US" dirty="0" smtClean="0"/>
              <a:t>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3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Plug-in Life-cycle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88467"/>
          </a:xfrm>
        </p:spPr>
        <p:txBody>
          <a:bodyPr>
            <a:noAutofit/>
          </a:bodyPr>
          <a:lstStyle/>
          <a:p>
            <a:r>
              <a:rPr lang="en-US" sz="2800" dirty="0" smtClean="0"/>
              <a:t>Internal events define the plug-in life cycle</a:t>
            </a:r>
          </a:p>
          <a:p>
            <a:r>
              <a:rPr lang="en-US" sz="2800" dirty="0"/>
              <a:t>E</a:t>
            </a:r>
            <a:r>
              <a:rPr lang="en-US" sz="2800" dirty="0" smtClean="0"/>
              <a:t>vents type includes presentation event, selection event, attribution event ……</a:t>
            </a:r>
          </a:p>
          <a:p>
            <a:r>
              <a:rPr lang="en-US" sz="2800" dirty="0" smtClean="0"/>
              <a:t>Each event defines a state machine</a:t>
            </a:r>
          </a:p>
          <a:p>
            <a:pPr marL="114300" indent="0">
              <a:buNone/>
            </a:pPr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/>
              <a:t>P</a:t>
            </a:r>
            <a:r>
              <a:rPr lang="en-US" sz="2800" dirty="0" smtClean="0"/>
              <a:t>lug-in must control all changes in state machine of events, having a state machine as Fig 2.</a:t>
            </a:r>
          </a:p>
        </p:txBody>
      </p:sp>
      <p:pic>
        <p:nvPicPr>
          <p:cNvPr id="4" name="Picture 3" descr="Screen Shot 2016-03-07 at 22.15.36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3" t="8988" r="9798"/>
          <a:stretch/>
        </p:blipFill>
        <p:spPr>
          <a:xfrm>
            <a:off x="889000" y="3499555"/>
            <a:ext cx="3541890" cy="225215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AC83-5E6B-034C-AED7-DD906A030F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25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_pres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paper_present.thmx</Template>
  <TotalTime>758</TotalTime>
  <Words>777</Words>
  <Application>Microsoft Macintosh PowerPoint</Application>
  <PresentationFormat>On-screen Show (4:3)</PresentationFormat>
  <Paragraphs>108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paper_present</vt:lpstr>
      <vt:lpstr>Towards the Synchronism of Things</vt:lpstr>
      <vt:lpstr>Goal</vt:lpstr>
      <vt:lpstr>Naming</vt:lpstr>
      <vt:lpstr>Separation of Concerns</vt:lpstr>
      <vt:lpstr>Presentation Manager</vt:lpstr>
      <vt:lpstr>Multimedia Backend </vt:lpstr>
      <vt:lpstr>Message Format</vt:lpstr>
      <vt:lpstr>Plug-in Life-cycle</vt:lpstr>
      <vt:lpstr>Plug-in Life-cycle </vt:lpstr>
      <vt:lpstr>Plug-in API</vt:lpstr>
      <vt:lpstr>Input Device Control Model</vt:lpstr>
      <vt:lpstr>The Synchronism of Things with an NCL Application</vt:lpstr>
      <vt:lpstr>Experiments</vt:lpstr>
      <vt:lpstr>Conclusion</vt:lpstr>
      <vt:lpstr>Comments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the Synchronism of Things</dc:title>
  <dc:creator>Mac</dc:creator>
  <cp:lastModifiedBy>Mac</cp:lastModifiedBy>
  <cp:revision>32</cp:revision>
  <dcterms:created xsi:type="dcterms:W3CDTF">2016-03-07T05:29:53Z</dcterms:created>
  <dcterms:modified xsi:type="dcterms:W3CDTF">2016-03-08T00:53:46Z</dcterms:modified>
</cp:coreProperties>
</file>