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047" autoAdjust="0"/>
    <p:restoredTop sz="78216" autoAdjust="0"/>
  </p:normalViewPr>
  <p:slideViewPr>
    <p:cSldViewPr>
      <p:cViewPr varScale="1">
        <p:scale>
          <a:sx n="67" d="100"/>
          <a:sy n="67" d="100"/>
        </p:scale>
        <p:origin x="-1770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F66E1-6914-4DF8-B8AC-65D6F7F81086}" type="datetimeFigureOut">
              <a:rPr lang="zh-TW" altLang="en-US" smtClean="0"/>
              <a:t>2013/3/27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AE51B-35DD-4B19-A674-B137D852227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013382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F66E1-6914-4DF8-B8AC-65D6F7F81086}" type="datetimeFigureOut">
              <a:rPr lang="zh-TW" altLang="en-US" smtClean="0"/>
              <a:t>2013/3/27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AE51B-35DD-4B19-A674-B137D852227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610850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F66E1-6914-4DF8-B8AC-65D6F7F81086}" type="datetimeFigureOut">
              <a:rPr lang="zh-TW" altLang="en-US" smtClean="0"/>
              <a:t>2013/3/27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AE51B-35DD-4B19-A674-B137D852227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848849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F66E1-6914-4DF8-B8AC-65D6F7F81086}" type="datetimeFigureOut">
              <a:rPr lang="zh-TW" altLang="en-US" smtClean="0"/>
              <a:t>2013/3/27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AE51B-35DD-4B19-A674-B137D852227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409805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F66E1-6914-4DF8-B8AC-65D6F7F81086}" type="datetimeFigureOut">
              <a:rPr lang="zh-TW" altLang="en-US" smtClean="0"/>
              <a:t>2013/3/27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AE51B-35DD-4B19-A674-B137D852227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309966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F66E1-6914-4DF8-B8AC-65D6F7F81086}" type="datetimeFigureOut">
              <a:rPr lang="zh-TW" altLang="en-US" smtClean="0"/>
              <a:t>2013/3/27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AE51B-35DD-4B19-A674-B137D852227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982096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F66E1-6914-4DF8-B8AC-65D6F7F81086}" type="datetimeFigureOut">
              <a:rPr lang="zh-TW" altLang="en-US" smtClean="0"/>
              <a:t>2013/3/27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AE51B-35DD-4B19-A674-B137D852227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892636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F66E1-6914-4DF8-B8AC-65D6F7F81086}" type="datetimeFigureOut">
              <a:rPr lang="zh-TW" altLang="en-US" smtClean="0"/>
              <a:t>2013/3/27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AE51B-35DD-4B19-A674-B137D852227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618508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F66E1-6914-4DF8-B8AC-65D6F7F81086}" type="datetimeFigureOut">
              <a:rPr lang="zh-TW" altLang="en-US" smtClean="0"/>
              <a:t>2013/3/27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AE51B-35DD-4B19-A674-B137D852227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530418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F66E1-6914-4DF8-B8AC-65D6F7F81086}" type="datetimeFigureOut">
              <a:rPr lang="zh-TW" altLang="en-US" smtClean="0"/>
              <a:t>2013/3/27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AE51B-35DD-4B19-A674-B137D852227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571624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DF66E1-6914-4DF8-B8AC-65D6F7F81086}" type="datetimeFigureOut">
              <a:rPr lang="zh-TW" altLang="en-US" smtClean="0"/>
              <a:t>2013/3/27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AE51B-35DD-4B19-A674-B137D852227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833043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DF66E1-6914-4DF8-B8AC-65D6F7F81086}" type="datetimeFigureOut">
              <a:rPr lang="zh-TW" altLang="en-US" smtClean="0"/>
              <a:t>2013/3/27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5AE51B-35DD-4B19-A674-B137D852227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684052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755576" y="1772816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altLang="zh-TW" dirty="0" smtClean="0"/>
              <a:t>Cache-centric Video Recommendation: An Approach to</a:t>
            </a:r>
            <a:br>
              <a:rPr lang="en-US" altLang="zh-TW" dirty="0" smtClean="0"/>
            </a:br>
            <a:r>
              <a:rPr lang="en-US" altLang="zh-TW" dirty="0" smtClean="0"/>
              <a:t>Improve the Efﬁciency of YouTube Caches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TW" dirty="0" smtClean="0"/>
              <a:t>D. </a:t>
            </a:r>
            <a:r>
              <a:rPr lang="en-US" altLang="zh-TW" dirty="0" err="1" smtClean="0"/>
              <a:t>Krishnappa</a:t>
            </a:r>
            <a:r>
              <a:rPr lang="en-US" altLang="zh-TW" dirty="0" smtClean="0"/>
              <a:t>, M. Zink, C. </a:t>
            </a:r>
            <a:r>
              <a:rPr lang="en-US" altLang="zh-TW" dirty="0" err="1" smtClean="0"/>
              <a:t>Griwodz</a:t>
            </a:r>
            <a:r>
              <a:rPr lang="en-US" altLang="zh-TW" dirty="0" smtClean="0"/>
              <a:t>, and P. </a:t>
            </a:r>
            <a:r>
              <a:rPr lang="en-US" altLang="zh-TW" dirty="0" err="1" smtClean="0"/>
              <a:t>Halvorsen</a:t>
            </a:r>
            <a:r>
              <a:rPr lang="en-US" altLang="zh-TW" dirty="0" smtClean="0"/>
              <a:t> (</a:t>
            </a:r>
            <a:r>
              <a:rPr lang="en-US" altLang="zh-TW" dirty="0" err="1" smtClean="0"/>
              <a:t>MMsys</a:t>
            </a:r>
            <a:r>
              <a:rPr lang="en-US" altLang="zh-TW" dirty="0" smtClean="0"/>
              <a:t> ‘13)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398001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Motivation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Each minute 72 hours of new videos are uploaded to YouTube</a:t>
            </a:r>
          </a:p>
          <a:p>
            <a:r>
              <a:rPr lang="en-US" altLang="zh-TW" dirty="0"/>
              <a:t>O</a:t>
            </a:r>
            <a:r>
              <a:rPr lang="en-US" altLang="zh-TW" dirty="0" smtClean="0"/>
              <a:t>ver 4 billion hours of videos are watched  each month </a:t>
            </a:r>
          </a:p>
          <a:p>
            <a:r>
              <a:rPr lang="en-US" altLang="zh-TW" dirty="0" smtClean="0"/>
              <a:t>YouTube traffic made up more than 60% of the global Internet traffic.</a:t>
            </a:r>
          </a:p>
          <a:p>
            <a:pPr marL="0" indent="0">
              <a:buNone/>
            </a:pPr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2851442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Contribution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TW" dirty="0"/>
              <a:t>P</a:t>
            </a:r>
            <a:r>
              <a:rPr lang="en-US" altLang="zh-TW" dirty="0" smtClean="0"/>
              <a:t>ropose a caching approach that use YouTube’s recommendation system to increase the efficiency of caches</a:t>
            </a:r>
          </a:p>
          <a:p>
            <a:r>
              <a:rPr lang="en-US" altLang="zh-TW" dirty="0" smtClean="0"/>
              <a:t>Evaluate the proposed related list reordering approach by YouTube traces obtained from a  university campus network</a:t>
            </a:r>
            <a:endParaRPr lang="en-US" altLang="zh-TW" dirty="0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0685336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Data Set Analysis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b="1" i="1" dirty="0" err="1"/>
              <a:t>r</a:t>
            </a:r>
            <a:r>
              <a:rPr lang="en-US" altLang="zh-TW" b="1" i="1" dirty="0" err="1" smtClean="0"/>
              <a:t>elated_video</a:t>
            </a:r>
            <a:r>
              <a:rPr lang="en-US" altLang="zh-TW" b="1" i="1" dirty="0" smtClean="0"/>
              <a:t> tag</a:t>
            </a:r>
            <a:r>
              <a:rPr lang="en-US" altLang="zh-TW" dirty="0" smtClean="0"/>
              <a:t>: the video was selected from a viewer</a:t>
            </a:r>
            <a:r>
              <a:rPr lang="en-US" altLang="zh-TW" dirty="0"/>
              <a:t> </a:t>
            </a:r>
            <a:r>
              <a:rPr lang="en-US" altLang="zh-TW" dirty="0" smtClean="0"/>
              <a:t>from the related video list</a:t>
            </a:r>
          </a:p>
          <a:p>
            <a:r>
              <a:rPr lang="en-US" altLang="zh-TW" dirty="0"/>
              <a:t>A</a:t>
            </a:r>
            <a:r>
              <a:rPr lang="en-US" altLang="zh-TW" dirty="0" smtClean="0"/>
              <a:t>bout 50% of the viewers select from the top ﬁve related videos and over 70% </a:t>
            </a:r>
            <a:r>
              <a:rPr lang="en-US" altLang="zh-TW" dirty="0"/>
              <a:t>f</a:t>
            </a:r>
            <a:r>
              <a:rPr lang="en-US" altLang="zh-TW" dirty="0" smtClean="0"/>
              <a:t>or the top ten videos</a:t>
            </a:r>
            <a:endParaRPr lang="zh-TW" alt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4447" y="4221088"/>
            <a:ext cx="5876577" cy="22154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51120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Chain and Loop Count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zh-TW" alt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1628800"/>
            <a:ext cx="6299704" cy="32520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4348" y="4985279"/>
            <a:ext cx="6574287" cy="17885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550562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Loop Length at Fixed Positions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Use a </a:t>
            </a:r>
            <a:r>
              <a:rPr lang="en-US" altLang="zh-TW" dirty="0" err="1" smtClean="0"/>
              <a:t>PlanetLab</a:t>
            </a:r>
            <a:r>
              <a:rPr lang="en-US" altLang="zh-TW" dirty="0" smtClean="0"/>
              <a:t>-based measurement</a:t>
            </a:r>
          </a:p>
          <a:p>
            <a:r>
              <a:rPr lang="en-US" altLang="zh-TW" dirty="0" smtClean="0"/>
              <a:t>The position does not impact loops length</a:t>
            </a:r>
            <a:endParaRPr lang="zh-TW" alt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2924944"/>
            <a:ext cx="5481444" cy="37838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53494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Loop Length at Random Positions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YouTube does not assign the video to positions for some internal purpose</a:t>
            </a:r>
            <a:endParaRPr lang="zh-TW" alt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2754084"/>
            <a:ext cx="5544616" cy="41039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01421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Video Origin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TW" dirty="0"/>
              <a:t>T</a:t>
            </a:r>
            <a:r>
              <a:rPr lang="en-US" altLang="zh-TW" dirty="0" smtClean="0"/>
              <a:t>here are three different ranges of average RTTs (&lt;3ms, 3ms to 12ms, and &gt;12 </a:t>
            </a:r>
            <a:r>
              <a:rPr lang="en-US" altLang="zh-TW" dirty="0" err="1" smtClean="0"/>
              <a:t>ms</a:t>
            </a:r>
            <a:r>
              <a:rPr lang="en-US" altLang="zh-TW" dirty="0" smtClean="0"/>
              <a:t>) and from </a:t>
            </a:r>
            <a:r>
              <a:rPr lang="en-US" altLang="zh-TW" dirty="0"/>
              <a:t>3</a:t>
            </a:r>
            <a:r>
              <a:rPr lang="en-US" altLang="zh-TW" dirty="0" smtClean="0"/>
              <a:t> </a:t>
            </a:r>
            <a:r>
              <a:rPr lang="en-US" altLang="zh-TW" dirty="0" smtClean="0"/>
              <a:t>different subnet </a:t>
            </a:r>
            <a:r>
              <a:rPr lang="en-US" altLang="zh-TW" dirty="0" smtClean="0"/>
              <a:t>ranges (cache level)</a:t>
            </a:r>
            <a:endParaRPr lang="en-US" altLang="zh-TW" dirty="0" smtClean="0"/>
          </a:p>
          <a:p>
            <a:r>
              <a:rPr lang="en-US" altLang="zh-TW" dirty="0"/>
              <a:t>T</a:t>
            </a:r>
            <a:r>
              <a:rPr lang="en-US" altLang="zh-TW" dirty="0" smtClean="0"/>
              <a:t>he requested videos position in the related list are almost </a:t>
            </a:r>
            <a:r>
              <a:rPr lang="en-US" altLang="zh-TW" dirty="0" smtClean="0"/>
              <a:t>uniform in each </a:t>
            </a:r>
            <a:r>
              <a:rPr lang="en-US" altLang="zh-TW" dirty="0"/>
              <a:t>level </a:t>
            </a:r>
            <a:r>
              <a:rPr lang="en-US" altLang="zh-TW" dirty="0" smtClean="0"/>
              <a:t>caches</a:t>
            </a:r>
            <a:endParaRPr lang="en-US" altLang="zh-TW" dirty="0" smtClean="0"/>
          </a:p>
          <a:p>
            <a:r>
              <a:rPr lang="en-US" altLang="zh-TW" dirty="0"/>
              <a:t>T</a:t>
            </a:r>
            <a:r>
              <a:rPr lang="en-US" altLang="zh-TW" dirty="0" smtClean="0"/>
              <a:t>he </a:t>
            </a:r>
            <a:r>
              <a:rPr lang="en-US" altLang="zh-TW" dirty="0" smtClean="0"/>
              <a:t>position of the video in the related </a:t>
            </a:r>
            <a:r>
              <a:rPr lang="en-US" altLang="zh-TW" dirty="0" smtClean="0"/>
              <a:t>list is not according to</a:t>
            </a:r>
            <a:r>
              <a:rPr lang="en-US" altLang="zh-TW" dirty="0" smtClean="0"/>
              <a:t> caching</a:t>
            </a:r>
            <a:endParaRPr lang="en-US" altLang="zh-TW" dirty="0" smtClean="0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094787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dirty="0" smtClean="0"/>
              <a:t>Local Recommendation to</a:t>
            </a:r>
            <a:br>
              <a:rPr lang="en-US" altLang="zh-TW" dirty="0" smtClean="0"/>
            </a:br>
            <a:r>
              <a:rPr lang="en-US" altLang="zh-TW" dirty="0" smtClean="0"/>
              <a:t>Improve </a:t>
            </a:r>
            <a:r>
              <a:rPr lang="en-US" altLang="zh-TW" dirty="0"/>
              <a:t>C</a:t>
            </a:r>
            <a:r>
              <a:rPr lang="en-US" altLang="zh-TW" dirty="0" smtClean="0"/>
              <a:t>aching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6743" y="1628800"/>
            <a:ext cx="6264696" cy="34155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5373216"/>
            <a:ext cx="7018918" cy="10801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239558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1313</TotalTime>
  <Words>237</Words>
  <Application>Microsoft Office PowerPoint</Application>
  <PresentationFormat>如螢幕大小 (4:3)</PresentationFormat>
  <Paragraphs>23</Paragraphs>
  <Slides>9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9</vt:i4>
      </vt:variant>
    </vt:vector>
  </HeadingPairs>
  <TitlesOfParts>
    <vt:vector size="10" baseType="lpstr">
      <vt:lpstr>Office 佈景主題</vt:lpstr>
      <vt:lpstr>Cache-centric Video Recommendation: An Approach to Improve the Efﬁciency of YouTube Caches</vt:lpstr>
      <vt:lpstr>Motivation</vt:lpstr>
      <vt:lpstr>Contribution</vt:lpstr>
      <vt:lpstr>Data Set Analysis</vt:lpstr>
      <vt:lpstr>Chain and Loop Count</vt:lpstr>
      <vt:lpstr>Loop Length at Fixed Positions</vt:lpstr>
      <vt:lpstr>Loop Length at Random Positions</vt:lpstr>
      <vt:lpstr>Video Origin</vt:lpstr>
      <vt:lpstr>Local Recommendation to Improve Caching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Cache-centric Video Recommendation: An Approach to Improve the Efﬁciency of YouTube Caches</dc:title>
  <dc:creator>tim</dc:creator>
  <cp:lastModifiedBy>tim</cp:lastModifiedBy>
  <cp:revision>20</cp:revision>
  <dcterms:created xsi:type="dcterms:W3CDTF">2013-03-24T05:23:53Z</dcterms:created>
  <dcterms:modified xsi:type="dcterms:W3CDTF">2013-03-27T01:33:04Z</dcterms:modified>
</cp:coreProperties>
</file>