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075" autoAdjust="0"/>
  </p:normalViewPr>
  <p:slideViewPr>
    <p:cSldViewPr>
      <p:cViewPr varScale="1">
        <p:scale>
          <a:sx n="109" d="100"/>
          <a:sy n="109" d="100"/>
        </p:scale>
        <p:origin x="-16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988E7-B799-499B-9D58-6CFE5B3BD79D}" type="datetimeFigureOut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8B4F8-4CC9-44A9-9742-E163C30271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2303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Broadcast</a:t>
            </a:r>
            <a:r>
              <a:rPr lang="en-US" altLang="zh-TW" baseline="0" dirty="0" smtClean="0"/>
              <a:t> channel : tight synchronization between audio-visual data and service updates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8B4F8-4CC9-44A9-9742-E163C302715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1903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Rich Media Documents</a:t>
            </a:r>
            <a:r>
              <a:rPr lang="en-US" altLang="zh-TW" baseline="0" dirty="0" smtClean="0"/>
              <a:t> : HTML 5 page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8B4F8-4CC9-44A9-9742-E163C302715C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486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8B4F8-4CC9-44A9-9742-E163C302715C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425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Create Random Access Points (RAP) in BIFS streams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8B4F8-4CC9-44A9-9742-E163C302715C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513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DataReference</a:t>
            </a:r>
            <a:r>
              <a:rPr lang="en-US" altLang="zh-TW" baseline="0" dirty="0" err="1" smtClean="0"/>
              <a:t>Box</a:t>
            </a:r>
            <a:r>
              <a:rPr lang="en-US" altLang="zh-TW" baseline="0" dirty="0" smtClean="0"/>
              <a:t> for ISOBMFF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8B4F8-4CC9-44A9-9742-E163C302715C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4182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77C881B-EBB9-4EB7-8234-804F55351F06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矩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矩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1F0C-AB7D-4F79-ACBF-C673E56644CC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F559-7AC3-419B-B744-25C0CD023840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等腰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773D-1B23-4D95-BF10-3190B1AE166E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6B58DE3-D641-4C10-846C-BE1B0CD8D0D2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F68-AAE8-43EB-838F-27F73FF05BC5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E841-E5FE-4A53-AFA3-9ACBDB11DF4A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A067-22A7-44B8-A1AB-3D067620D507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0F60-7AD3-463C-9DA1-C91AF3CC3F20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直線接點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0CA56-7E4C-473A-83C8-4687AFD2E4C8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E1C7E-BEE5-44E5-9405-1ABE147AFE9C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6B58DE3-D641-4C10-846C-BE1B0CD8D0D2}" type="datetime1">
              <a:rPr lang="zh-TW" altLang="en-US" smtClean="0"/>
              <a:t>2013/1/24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8" name="直線接點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接點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等腰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Usages of DASH for </a:t>
            </a:r>
            <a:br>
              <a:rPr lang="en-US" altLang="zh-TW" dirty="0" smtClean="0"/>
            </a:br>
            <a:r>
              <a:rPr lang="en-US" altLang="zh-TW" dirty="0" smtClean="0"/>
              <a:t>Rich Media Services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TW" sz="2000" i="1" dirty="0" smtClean="0"/>
              <a:t>C. </a:t>
            </a:r>
            <a:r>
              <a:rPr lang="en-US" altLang="zh-TW" sz="2000" i="1" dirty="0" err="1" smtClean="0"/>
              <a:t>Concolato</a:t>
            </a:r>
            <a:r>
              <a:rPr lang="en-US" altLang="zh-TW" sz="2000" i="1" dirty="0" smtClean="0"/>
              <a:t>, J. Le </a:t>
            </a:r>
            <a:r>
              <a:rPr lang="en-US" altLang="zh-TW" sz="2000" i="1" dirty="0" err="1" smtClean="0"/>
              <a:t>Feuvre</a:t>
            </a:r>
            <a:r>
              <a:rPr lang="en-US" altLang="zh-TW" sz="2000" i="1" dirty="0" smtClean="0"/>
              <a:t>, R. </a:t>
            </a:r>
            <a:r>
              <a:rPr lang="en-US" altLang="zh-TW" sz="2000" i="1" dirty="0" err="1" smtClean="0"/>
              <a:t>Bouqueau</a:t>
            </a:r>
            <a:endParaRPr lang="en-US" altLang="zh-TW" sz="2000" i="1" dirty="0" smtClean="0"/>
          </a:p>
          <a:p>
            <a:r>
              <a:rPr lang="en-US" altLang="zh-TW" sz="2000" dirty="0" err="1"/>
              <a:t>MMSys</a:t>
            </a:r>
            <a:r>
              <a:rPr lang="en-US" altLang="zh-TW" sz="2000" dirty="0"/>
              <a:t> '11</a:t>
            </a:r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58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10</a:t>
            </a:fld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296" y="1219200"/>
            <a:ext cx="6447407" cy="4937125"/>
          </a:xfrm>
        </p:spPr>
      </p:pic>
    </p:spTree>
    <p:extLst>
      <p:ext uri="{BB962C8B-B14F-4D97-AF65-F5344CB8AC3E}">
        <p14:creationId xmlns:p14="http://schemas.microsoft.com/office/powerpoint/2010/main" val="71923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Study of DASH for rich media –</a:t>
            </a:r>
            <a:br>
              <a:rPr lang="en-US" altLang="zh-TW" dirty="0" smtClean="0"/>
            </a:br>
            <a:r>
              <a:rPr lang="en-US" altLang="zh-TW" dirty="0" smtClean="0"/>
              <a:t>Linking MPD from a Rich Media Document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11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Representation : a given media resource delivered by the network</a:t>
            </a:r>
          </a:p>
          <a:p>
            <a:pPr lvl="1"/>
            <a:r>
              <a:rPr lang="en-US" altLang="zh-TW" dirty="0" smtClean="0"/>
              <a:t>Multiple-media </a:t>
            </a:r>
            <a:r>
              <a:rPr lang="zh-TW" altLang="en-US" dirty="0" smtClean="0"/>
              <a:t>← </a:t>
            </a:r>
            <a:r>
              <a:rPr lang="en-US" altLang="zh-TW" dirty="0" smtClean="0"/>
              <a:t>video and audio track</a:t>
            </a:r>
          </a:p>
          <a:p>
            <a:pPr lvl="2"/>
            <a:r>
              <a:rPr lang="en-US" altLang="zh-TW" dirty="0" smtClean="0"/>
              <a:t>Not offer any flexibility regarding audio or subtitle track selection</a:t>
            </a:r>
            <a:endParaRPr lang="en-US" altLang="zh-TW" dirty="0"/>
          </a:p>
          <a:p>
            <a:pPr lvl="1"/>
            <a:r>
              <a:rPr lang="en-US" altLang="zh-TW" dirty="0" smtClean="0"/>
              <a:t>Single-media </a:t>
            </a:r>
            <a:r>
              <a:rPr lang="zh-TW" altLang="en-US" dirty="0" smtClean="0"/>
              <a:t>← </a:t>
            </a:r>
            <a:r>
              <a:rPr lang="en-US" altLang="zh-TW" dirty="0" smtClean="0"/>
              <a:t>only audio</a:t>
            </a:r>
          </a:p>
          <a:p>
            <a:pPr lvl="2"/>
            <a:r>
              <a:rPr lang="en-US" altLang="zh-TW" dirty="0" smtClean="0"/>
              <a:t>Can be assigned to a given group</a:t>
            </a:r>
          </a:p>
          <a:p>
            <a:r>
              <a:rPr lang="en-US" altLang="zh-TW" dirty="0" smtClean="0"/>
              <a:t>Only group and representation have identifiers</a:t>
            </a:r>
          </a:p>
          <a:p>
            <a:pPr lvl="1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27737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Linking </a:t>
            </a:r>
            <a:r>
              <a:rPr lang="en-US" altLang="zh-TW" dirty="0"/>
              <a:t>MPD from a Rich Media </a:t>
            </a:r>
            <a:r>
              <a:rPr lang="en-US" altLang="zh-TW" dirty="0" smtClean="0"/>
              <a:t>Document (cont.)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12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Simple approach</a:t>
            </a:r>
          </a:p>
          <a:p>
            <a:pPr lvl="1"/>
            <a:r>
              <a:rPr lang="en-US" altLang="zh-TW" dirty="0"/>
              <a:t>Identify representations to be played from the HTML content</a:t>
            </a:r>
          </a:p>
          <a:p>
            <a:pPr lvl="1"/>
            <a:r>
              <a:rPr lang="en-US" altLang="zh-TW" dirty="0"/>
              <a:t>HTML author would have to manage the stream switching logic</a:t>
            </a:r>
          </a:p>
          <a:p>
            <a:r>
              <a:rPr lang="en-US" altLang="zh-TW" dirty="0"/>
              <a:t>Better </a:t>
            </a:r>
            <a:r>
              <a:rPr lang="en-US" altLang="zh-TW" dirty="0" smtClean="0"/>
              <a:t>approach</a:t>
            </a:r>
          </a:p>
          <a:p>
            <a:pPr lvl="1"/>
            <a:r>
              <a:rPr lang="en-US" altLang="zh-TW" dirty="0" smtClean="0"/>
              <a:t>Each group constitutes the set of alternative representation</a:t>
            </a:r>
            <a:endParaRPr lang="en-US" altLang="zh-TW" dirty="0"/>
          </a:p>
          <a:p>
            <a:pPr lvl="1"/>
            <a:r>
              <a:rPr lang="en-US" altLang="zh-TW" dirty="0"/>
              <a:t>Identify </a:t>
            </a:r>
            <a:r>
              <a:rPr lang="en-US" altLang="zh-TW" dirty="0" smtClean="0"/>
              <a:t>groups</a:t>
            </a:r>
          </a:p>
          <a:p>
            <a:pPr lvl="1"/>
            <a:r>
              <a:rPr lang="en-US" altLang="zh-TW" dirty="0" smtClean="0"/>
              <a:t>Define subsets in the MPD to avoid playing two audio track together</a:t>
            </a:r>
            <a:endParaRPr lang="en-US" altLang="zh-TW" dirty="0"/>
          </a:p>
          <a:p>
            <a:r>
              <a:rPr lang="en-US" altLang="zh-TW" dirty="0" smtClean="0"/>
              <a:t>HTML browser would need to be aware of group and representation identifiers</a:t>
            </a:r>
          </a:p>
        </p:txBody>
      </p:sp>
    </p:spTree>
    <p:extLst>
      <p:ext uri="{BB962C8B-B14F-4D97-AF65-F5344CB8AC3E}">
        <p14:creationId xmlns:p14="http://schemas.microsoft.com/office/powerpoint/2010/main" val="860659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Linking MPD from a Rich Media Document (cont.)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13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Bandwidth-related criteria are handled directly by DASH player</a:t>
            </a:r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416" y="2492896"/>
            <a:ext cx="6935168" cy="343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216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Linking MPD from a Rich Media Document (cont.)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14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Embed video/audio resources within a rich media document</a:t>
            </a:r>
          </a:p>
          <a:p>
            <a:pPr lvl="1"/>
            <a:r>
              <a:rPr lang="en-US" altLang="zh-TW" dirty="0" smtClean="0"/>
              <a:t>Use of dedicated elements and attributes</a:t>
            </a:r>
          </a:p>
          <a:p>
            <a:pPr lvl="1"/>
            <a:r>
              <a:rPr lang="en-US" altLang="zh-TW" dirty="0" smtClean="0"/>
              <a:t>HTML5, SVG, BIFS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Web page can pass parameters to the DASH player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84" y="2600208"/>
            <a:ext cx="7211432" cy="82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725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Study of DASH for rich media –</a:t>
            </a:r>
            <a:br>
              <a:rPr lang="en-US" altLang="zh-TW" dirty="0"/>
            </a:br>
            <a:r>
              <a:rPr lang="en-US" altLang="zh-TW" dirty="0" smtClean="0"/>
              <a:t>Using MPD to carry Rich Media Services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15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Broadcast channel</a:t>
            </a:r>
          </a:p>
          <a:p>
            <a:pPr lvl="1"/>
            <a:r>
              <a:rPr lang="en-US" altLang="zh-TW" dirty="0" smtClean="0"/>
              <a:t>Tight synchronization between audio-visual data and service updates</a:t>
            </a:r>
          </a:p>
          <a:p>
            <a:r>
              <a:rPr lang="en-US" altLang="zh-TW" dirty="0" smtClean="0"/>
              <a:t>Transposed in an on-demand context over HTTP</a:t>
            </a:r>
          </a:p>
          <a:p>
            <a:pPr lvl="1"/>
            <a:r>
              <a:rPr lang="en-US" altLang="zh-TW" dirty="0" smtClean="0"/>
              <a:t>HTTP for AJAX or COMET</a:t>
            </a:r>
          </a:p>
          <a:p>
            <a:pPr lvl="1"/>
            <a:r>
              <a:rPr lang="en-US" altLang="zh-TW" dirty="0" smtClean="0"/>
              <a:t>RTP for BIFS or DIMS</a:t>
            </a:r>
          </a:p>
          <a:p>
            <a:r>
              <a:rPr lang="en-US" altLang="zh-TW" dirty="0" smtClean="0"/>
              <a:t>Follow a different path</a:t>
            </a:r>
          </a:p>
          <a:p>
            <a:pPr lvl="1"/>
            <a:r>
              <a:rPr lang="en-US" altLang="zh-TW" dirty="0" smtClean="0"/>
              <a:t>Audio-visual data presented in the service</a:t>
            </a:r>
          </a:p>
          <a:p>
            <a:pPr lvl="1"/>
            <a:r>
              <a:rPr lang="en-US" altLang="zh-TW" dirty="0" smtClean="0"/>
              <a:t>Originate from a different server </a:t>
            </a:r>
            <a:r>
              <a:rPr lang="zh-TW" altLang="en-US" dirty="0" smtClean="0"/>
              <a:t>← </a:t>
            </a:r>
            <a:r>
              <a:rPr lang="en-US" altLang="zh-TW" dirty="0" smtClean="0"/>
              <a:t>more delay</a:t>
            </a:r>
          </a:p>
          <a:p>
            <a:r>
              <a:rPr lang="en-US" altLang="zh-TW" dirty="0" smtClean="0"/>
              <a:t>Not suited for tight synchronization</a:t>
            </a:r>
          </a:p>
          <a:p>
            <a:r>
              <a:rPr lang="en-US" altLang="zh-TW" dirty="0" smtClean="0"/>
              <a:t>How the service updates and be carried in DASH ?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49189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Using MPD to carry Rich Media </a:t>
            </a:r>
            <a:r>
              <a:rPr lang="en-US" altLang="zh-TW" dirty="0" smtClean="0"/>
              <a:t>Services (cont.)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16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First approach</a:t>
            </a:r>
          </a:p>
          <a:p>
            <a:pPr lvl="1"/>
            <a:r>
              <a:rPr lang="en-US" altLang="zh-TW" dirty="0" smtClean="0"/>
              <a:t>Embed BIFS media data in the DASH session</a:t>
            </a:r>
          </a:p>
          <a:p>
            <a:pPr lvl="1"/>
            <a:r>
              <a:rPr lang="en-US" altLang="zh-TW" dirty="0" smtClean="0"/>
              <a:t>DASH session uses ISO Base Media File Format as a container</a:t>
            </a:r>
          </a:p>
          <a:p>
            <a:pPr lvl="1"/>
            <a:r>
              <a:rPr lang="en-US" altLang="zh-TW" dirty="0" smtClean="0"/>
              <a:t>Initialization segment contains without media data</a:t>
            </a:r>
          </a:p>
          <a:p>
            <a:r>
              <a:rPr lang="en-US" altLang="zh-TW" dirty="0" smtClean="0"/>
              <a:t>Second Approach</a:t>
            </a:r>
          </a:p>
          <a:p>
            <a:pPr lvl="1"/>
            <a:r>
              <a:rPr lang="en-US" altLang="zh-TW" dirty="0" smtClean="0"/>
              <a:t>Extract the static part of presentation (of the BIFS stream) from the DASH session</a:t>
            </a:r>
          </a:p>
          <a:p>
            <a:pPr lvl="1"/>
            <a:r>
              <a:rPr lang="en-US" altLang="zh-TW" dirty="0" smtClean="0"/>
              <a:t>Images referenced through HTTP links</a:t>
            </a:r>
          </a:p>
          <a:p>
            <a:pPr lvl="1"/>
            <a:r>
              <a:rPr lang="en-US" altLang="zh-TW" dirty="0" smtClean="0"/>
              <a:t>Greatly reduces the bandwidth 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275904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Using MPD to carry Rich Media Services (cont.)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17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Optimizing :</a:t>
            </a:r>
          </a:p>
          <a:p>
            <a:pPr lvl="1"/>
            <a:r>
              <a:rPr lang="en-US" altLang="zh-TW" dirty="0" smtClean="0"/>
              <a:t>Non-empty initialization segments in DASH</a:t>
            </a:r>
          </a:p>
          <a:p>
            <a:pPr lvl="1"/>
            <a:r>
              <a:rPr lang="en-US" altLang="zh-TW" dirty="0" smtClean="0"/>
              <a:t>Carry static media data in order to save bandwidth</a:t>
            </a:r>
          </a:p>
          <a:p>
            <a:r>
              <a:rPr lang="en-US" altLang="zh-TW" dirty="0" smtClean="0"/>
              <a:t>Using the </a:t>
            </a:r>
            <a:r>
              <a:rPr lang="en-US" altLang="zh-TW" dirty="0" err="1" smtClean="0"/>
              <a:t>DataReferenceBox</a:t>
            </a:r>
            <a:r>
              <a:rPr lang="en-US" altLang="zh-TW" dirty="0" smtClean="0"/>
              <a:t> tool to define an external data source for ISOBMFF</a:t>
            </a:r>
          </a:p>
          <a:p>
            <a:pPr lvl="1"/>
            <a:r>
              <a:rPr lang="en-US" altLang="zh-TW" dirty="0" smtClean="0"/>
              <a:t>Allowing client to fetch sample data on a given server outside of the </a:t>
            </a:r>
            <a:r>
              <a:rPr lang="en-US" altLang="zh-TW" dirty="0" err="1" smtClean="0"/>
              <a:t>DASHed</a:t>
            </a:r>
            <a:r>
              <a:rPr lang="en-US" altLang="zh-TW" dirty="0" smtClean="0"/>
              <a:t> file</a:t>
            </a:r>
          </a:p>
          <a:p>
            <a:r>
              <a:rPr lang="en-US" altLang="zh-TW" dirty="0" smtClean="0"/>
              <a:t>Using </a:t>
            </a:r>
            <a:r>
              <a:rPr lang="en-US" altLang="zh-TW" dirty="0" err="1" smtClean="0"/>
              <a:t>SampleDependencyBox</a:t>
            </a:r>
            <a:r>
              <a:rPr lang="en-US" altLang="zh-TW" dirty="0" smtClean="0"/>
              <a:t> tool </a:t>
            </a:r>
            <a:r>
              <a:rPr lang="en-US" altLang="zh-TW" dirty="0"/>
              <a:t>to eliminate </a:t>
            </a:r>
            <a:r>
              <a:rPr lang="en-US" altLang="zh-TW" dirty="0" smtClean="0"/>
              <a:t>redundant sample</a:t>
            </a: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158225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Using MPD to carry Rich Media Services (cont.)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18</a:t>
            </a:fld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57" y="1787259"/>
            <a:ext cx="7230485" cy="3801006"/>
          </a:xfrm>
        </p:spPr>
      </p:pic>
    </p:spTree>
    <p:extLst>
      <p:ext uri="{BB962C8B-B14F-4D97-AF65-F5344CB8AC3E}">
        <p14:creationId xmlns:p14="http://schemas.microsoft.com/office/powerpoint/2010/main" val="4192536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Implementation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19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Implemented proposal in GPAC</a:t>
            </a:r>
          </a:p>
          <a:p>
            <a:pPr lvl="1"/>
            <a:r>
              <a:rPr lang="en-US" altLang="zh-TW" dirty="0" smtClean="0"/>
              <a:t>Open-source multimedia framework supporting many interactive language</a:t>
            </a:r>
          </a:p>
          <a:p>
            <a:r>
              <a:rPr lang="en-US" altLang="zh-TW" dirty="0" smtClean="0"/>
              <a:t>Also implemented DASH support in GPAC player</a:t>
            </a:r>
          </a:p>
          <a:p>
            <a:r>
              <a:rPr lang="en-US" altLang="zh-TW" dirty="0" smtClean="0"/>
              <a:t>DASH player in in charge of parsing the MPD</a:t>
            </a:r>
          </a:p>
          <a:p>
            <a:pPr lvl="1"/>
            <a:r>
              <a:rPr lang="en-US" altLang="zh-TW" dirty="0" smtClean="0"/>
              <a:t>Selects the representation based on bandwidth criteria</a:t>
            </a:r>
          </a:p>
          <a:p>
            <a:pPr lvl="1"/>
            <a:r>
              <a:rPr lang="en-US" altLang="zh-TW" dirty="0" smtClean="0"/>
              <a:t>Scheduling the segment downloads and sending them to MPEG-2 TS or ISOBMF</a:t>
            </a:r>
          </a:p>
          <a:p>
            <a:r>
              <a:rPr lang="en-US" altLang="zh-TW" dirty="0" smtClean="0"/>
              <a:t>Extended ISO reader to support external data references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3221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New types of multimedia devices</a:t>
            </a:r>
          </a:p>
          <a:p>
            <a:pPr lvl="1"/>
            <a:r>
              <a:rPr lang="en-US" altLang="zh-TW" dirty="0" smtClean="0"/>
              <a:t>smartphone, tablet PC, </a:t>
            </a:r>
            <a:r>
              <a:rPr lang="en-US" altLang="zh-TW" dirty="0" err="1" smtClean="0"/>
              <a:t>smartTV</a:t>
            </a:r>
            <a:endParaRPr lang="en-US" altLang="zh-TW" dirty="0" smtClean="0"/>
          </a:p>
          <a:p>
            <a:r>
              <a:rPr lang="en-US" altLang="zh-TW" dirty="0" smtClean="0"/>
              <a:t>User want to view the same audiovisual service at different place</a:t>
            </a:r>
          </a:p>
          <a:p>
            <a:r>
              <a:rPr lang="en-US" altLang="zh-TW" dirty="0" smtClean="0"/>
              <a:t>How to efficient delivery of audiovisual services to a large number of users and devices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78589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20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Investigated how Rich Media languages can be used with DASH technologies</a:t>
            </a:r>
          </a:p>
          <a:p>
            <a:r>
              <a:rPr lang="en-US" altLang="zh-TW" dirty="0" smtClean="0"/>
              <a:t>Presented how Rich Media services can be carried in a DASH session</a:t>
            </a:r>
          </a:p>
          <a:p>
            <a:endParaRPr lang="en-US" altLang="zh-TW" dirty="0"/>
          </a:p>
          <a:p>
            <a:r>
              <a:rPr lang="en-US" altLang="zh-TW" dirty="0" smtClean="0"/>
              <a:t>Future work :</a:t>
            </a:r>
          </a:p>
          <a:p>
            <a:pPr lvl="1"/>
            <a:r>
              <a:rPr lang="en-US" altLang="zh-TW" dirty="0" smtClean="0"/>
              <a:t>Implementation of real-time live DASH services</a:t>
            </a:r>
          </a:p>
        </p:txBody>
      </p:sp>
    </p:spTree>
    <p:extLst>
      <p:ext uri="{BB962C8B-B14F-4D97-AF65-F5344CB8AC3E}">
        <p14:creationId xmlns:p14="http://schemas.microsoft.com/office/powerpoint/2010/main" val="775529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 (cont.)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3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Web video:</a:t>
            </a:r>
          </a:p>
          <a:p>
            <a:pPr lvl="1"/>
            <a:r>
              <a:rPr lang="en-US" altLang="zh-TW" dirty="0" smtClean="0"/>
              <a:t>Broadcast </a:t>
            </a:r>
            <a:r>
              <a:rPr lang="zh-TW" altLang="en-US" dirty="0" smtClean="0"/>
              <a:t>← </a:t>
            </a:r>
            <a:r>
              <a:rPr lang="en-US" altLang="zh-TW" dirty="0" smtClean="0"/>
              <a:t>return channel is not available</a:t>
            </a:r>
          </a:p>
          <a:p>
            <a:pPr lvl="1"/>
            <a:r>
              <a:rPr lang="en-US" altLang="zh-TW" dirty="0" smtClean="0"/>
              <a:t>RTP in unicast or multicast </a:t>
            </a:r>
            <a:r>
              <a:rPr lang="zh-TW" altLang="en-US" dirty="0" smtClean="0"/>
              <a:t>← </a:t>
            </a:r>
            <a:r>
              <a:rPr lang="en-US" altLang="zh-TW" dirty="0" smtClean="0"/>
              <a:t>UDP traffic is available</a:t>
            </a:r>
          </a:p>
          <a:p>
            <a:r>
              <a:rPr lang="en-US" altLang="zh-TW" dirty="0" smtClean="0"/>
              <a:t>HTML 5</a:t>
            </a:r>
          </a:p>
          <a:p>
            <a:pPr lvl="1"/>
            <a:r>
              <a:rPr lang="en-US" altLang="zh-TW" dirty="0" smtClean="0"/>
              <a:t>Video content can be enriched with graphics, animations, textual meta-data</a:t>
            </a:r>
          </a:p>
          <a:p>
            <a:r>
              <a:rPr lang="en-US" altLang="zh-TW" dirty="0" smtClean="0"/>
              <a:t>Content provider</a:t>
            </a:r>
          </a:p>
          <a:p>
            <a:pPr lvl="1"/>
            <a:r>
              <a:rPr lang="en-US" altLang="zh-TW" dirty="0" smtClean="0"/>
              <a:t>tightly synchronized with the media content</a:t>
            </a:r>
          </a:p>
          <a:p>
            <a:pPr lvl="1"/>
            <a:r>
              <a:rPr lang="en-US" altLang="zh-TW" dirty="0" smtClean="0"/>
              <a:t>Ex: DTV, advertisements, voting, annotations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623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 (cont.)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4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Usage of DASH:</a:t>
            </a:r>
          </a:p>
          <a:p>
            <a:pPr lvl="1"/>
            <a:r>
              <a:rPr lang="en-US" altLang="zh-TW" dirty="0" smtClean="0"/>
              <a:t>How DASH can be useful to rich media technologies</a:t>
            </a:r>
          </a:p>
          <a:p>
            <a:pPr lvl="1"/>
            <a:r>
              <a:rPr lang="en-US" altLang="zh-TW" dirty="0" smtClean="0"/>
              <a:t>How rich media technologies can be useful to DASH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7166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Scenarios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5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Media elements:</a:t>
            </a:r>
          </a:p>
          <a:p>
            <a:pPr lvl="1"/>
            <a:r>
              <a:rPr lang="en-US" altLang="zh-TW" dirty="0" smtClean="0"/>
              <a:t>Audio, video, images, text, graphics</a:t>
            </a:r>
          </a:p>
          <a:p>
            <a:pPr lvl="1"/>
            <a:r>
              <a:rPr lang="en-US" altLang="zh-TW" dirty="0" smtClean="0"/>
              <a:t>Organized in a specific 2D/3D manner</a:t>
            </a:r>
          </a:p>
          <a:p>
            <a:r>
              <a:rPr lang="en-US" altLang="zh-TW" dirty="0" smtClean="0"/>
              <a:t>Scenarios:</a:t>
            </a:r>
          </a:p>
          <a:p>
            <a:pPr lvl="1"/>
            <a:r>
              <a:rPr lang="en-US" altLang="zh-TW" dirty="0" smtClean="0"/>
              <a:t>Some where rich media service is static</a:t>
            </a:r>
          </a:p>
          <a:p>
            <a:pPr lvl="1"/>
            <a:r>
              <a:rPr lang="en-US" altLang="zh-TW" dirty="0" smtClean="0"/>
              <a:t>Some where rich media data changed rapidly</a:t>
            </a:r>
          </a:p>
        </p:txBody>
      </p:sp>
    </p:spTree>
    <p:extLst>
      <p:ext uri="{BB962C8B-B14F-4D97-AF65-F5344CB8AC3E}">
        <p14:creationId xmlns:p14="http://schemas.microsoft.com/office/powerpoint/2010/main" val="2094884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Scenarios -</a:t>
            </a:r>
            <a:br>
              <a:rPr lang="en-US" altLang="zh-TW" dirty="0" smtClean="0"/>
            </a:br>
            <a:r>
              <a:rPr lang="en-US" altLang="zh-TW" dirty="0" smtClean="0"/>
              <a:t>Controlling a session from a Web page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Multiple video streams</a:t>
            </a:r>
          </a:p>
          <a:p>
            <a:pPr lvl="1"/>
            <a:r>
              <a:rPr lang="en-US" altLang="zh-TW" dirty="0" smtClean="0"/>
              <a:t>for each different camera angle</a:t>
            </a:r>
          </a:p>
          <a:p>
            <a:r>
              <a:rPr lang="en-US" altLang="zh-TW" dirty="0" smtClean="0"/>
              <a:t>Multiple audio streams</a:t>
            </a:r>
          </a:p>
          <a:p>
            <a:pPr lvl="1"/>
            <a:r>
              <a:rPr lang="en-US" altLang="zh-TW" dirty="0" smtClean="0"/>
              <a:t>Each language</a:t>
            </a:r>
          </a:p>
          <a:p>
            <a:r>
              <a:rPr lang="en-US" altLang="zh-TW" dirty="0" smtClean="0"/>
              <a:t>Multiple subtitles streams</a:t>
            </a:r>
          </a:p>
          <a:p>
            <a:r>
              <a:rPr lang="en-US" altLang="zh-TW" dirty="0" smtClean="0"/>
              <a:t>Using MPD (Media Presentation Description)</a:t>
            </a:r>
          </a:p>
          <a:p>
            <a:pPr lvl="1"/>
            <a:r>
              <a:rPr lang="en-US" altLang="zh-TW" dirty="0" smtClean="0"/>
              <a:t>Defined by DASH</a:t>
            </a:r>
          </a:p>
          <a:p>
            <a:r>
              <a:rPr lang="en-US" altLang="zh-TW" dirty="0" smtClean="0"/>
              <a:t>Some controls to enable the selection of </a:t>
            </a:r>
          </a:p>
          <a:p>
            <a:pPr lvl="1"/>
            <a:r>
              <a:rPr lang="en-US" altLang="zh-TW" dirty="0" smtClean="0"/>
              <a:t>A camera angle, sound track, and subtitle track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5984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Scenarios -</a:t>
            </a:r>
            <a:br>
              <a:rPr lang="en-US" altLang="zh-TW" dirty="0"/>
            </a:br>
            <a:r>
              <a:rPr lang="en-US" altLang="zh-TW" dirty="0" smtClean="0"/>
              <a:t>Visual Web Radio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7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Extension of traditional Web Radio into Visual Web Radio</a:t>
            </a:r>
          </a:p>
          <a:p>
            <a:pPr lvl="1"/>
            <a:r>
              <a:rPr lang="en-US" altLang="zh-TW" dirty="0" smtClean="0"/>
              <a:t>Add a visual component (non video)</a:t>
            </a:r>
          </a:p>
          <a:p>
            <a:pPr lvl="1"/>
            <a:r>
              <a:rPr lang="en-US" altLang="zh-TW" dirty="0" smtClean="0"/>
              <a:t>Carry additional visual information</a:t>
            </a:r>
          </a:p>
          <a:p>
            <a:r>
              <a:rPr lang="en-US" altLang="zh-TW" dirty="0" smtClean="0"/>
              <a:t>Speaker speaks about President Obama 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Speaker speaks about weather 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068960"/>
            <a:ext cx="1879091" cy="144000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941168"/>
            <a:ext cx="1915497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778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Scenarios -</a:t>
            </a:r>
            <a:br>
              <a:rPr lang="en-US" altLang="zh-TW" dirty="0"/>
            </a:br>
            <a:r>
              <a:rPr lang="en-US" altLang="zh-TW" dirty="0" smtClean="0"/>
              <a:t>Interactive Service Design Switching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8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TV program</a:t>
            </a:r>
          </a:p>
          <a:p>
            <a:pPr lvl="1"/>
            <a:r>
              <a:rPr lang="en-US" altLang="zh-TW" dirty="0" smtClean="0"/>
              <a:t>Consisting of audio and video streams delivered in DASH</a:t>
            </a:r>
          </a:p>
          <a:p>
            <a:r>
              <a:rPr lang="en-US" altLang="zh-TW" dirty="0" smtClean="0"/>
              <a:t>Synchronize</a:t>
            </a:r>
          </a:p>
          <a:p>
            <a:pPr lvl="1"/>
            <a:r>
              <a:rPr lang="en-US" altLang="zh-TW" dirty="0" smtClean="0"/>
              <a:t>Such as active speaker name and biography</a:t>
            </a:r>
          </a:p>
          <a:p>
            <a:pPr lvl="1"/>
            <a:r>
              <a:rPr lang="en-US" altLang="zh-TW" dirty="0" smtClean="0"/>
              <a:t>Tight synchronization between interactive application and the DASH stream</a:t>
            </a:r>
          </a:p>
          <a:p>
            <a:r>
              <a:rPr lang="en-US" altLang="zh-TW" dirty="0" smtClean="0"/>
              <a:t>Handle unpredictable events in live broadcast</a:t>
            </a:r>
          </a:p>
          <a:p>
            <a:pPr lvl="1"/>
            <a:r>
              <a:rPr lang="en-US" altLang="zh-TW" dirty="0" smtClean="0"/>
              <a:t>Red Alert Codes trigger</a:t>
            </a:r>
            <a:r>
              <a:rPr lang="zh-TW" altLang="en-US" dirty="0" smtClean="0"/>
              <a:t> ← </a:t>
            </a:r>
            <a:r>
              <a:rPr lang="en-US" altLang="zh-TW" dirty="0" smtClean="0"/>
              <a:t>fast phone call dialing or emailing</a:t>
            </a:r>
          </a:p>
          <a:p>
            <a:pPr lvl="1"/>
            <a:r>
              <a:rPr lang="en-US" altLang="zh-TW" dirty="0" smtClean="0"/>
              <a:t>Failure of the contribution network</a:t>
            </a:r>
          </a:p>
          <a:p>
            <a:pPr lvl="2"/>
            <a:r>
              <a:rPr lang="en-US" altLang="zh-TW" dirty="0" smtClean="0"/>
              <a:t>switch to a different program</a:t>
            </a:r>
          </a:p>
          <a:p>
            <a:pPr lvl="2"/>
            <a:r>
              <a:rPr lang="en-US" altLang="zh-TW" dirty="0" smtClean="0"/>
              <a:t>Change current interactive application</a:t>
            </a:r>
          </a:p>
        </p:txBody>
      </p:sp>
    </p:spTree>
    <p:extLst>
      <p:ext uri="{BB962C8B-B14F-4D97-AF65-F5344CB8AC3E}">
        <p14:creationId xmlns:p14="http://schemas.microsoft.com/office/powerpoint/2010/main" val="3128441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Related Works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9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err="1" smtClean="0"/>
              <a:t>WhatWG</a:t>
            </a:r>
            <a:r>
              <a:rPr lang="en-US" altLang="zh-TW" dirty="0" smtClean="0"/>
              <a:t> Adaptive Streaming</a:t>
            </a:r>
          </a:p>
          <a:p>
            <a:pPr lvl="1"/>
            <a:r>
              <a:rPr lang="en-US" altLang="zh-TW" dirty="0" smtClean="0"/>
              <a:t>Control of quality of service at the player</a:t>
            </a:r>
          </a:p>
          <a:p>
            <a:pPr lvl="1"/>
            <a:r>
              <a:rPr lang="en-US" altLang="zh-TW" dirty="0" smtClean="0"/>
              <a:t>Video layer switching or buffer management</a:t>
            </a:r>
          </a:p>
          <a:p>
            <a:pPr lvl="1"/>
            <a:r>
              <a:rPr lang="en-US" altLang="zh-TW" dirty="0" smtClean="0"/>
              <a:t>Not sufficient to cover our scenario 1 (browser level)</a:t>
            </a:r>
          </a:p>
          <a:p>
            <a:r>
              <a:rPr lang="en-US" altLang="zh-TW" dirty="0" smtClean="0"/>
              <a:t>Broadcast</a:t>
            </a:r>
          </a:p>
          <a:p>
            <a:pPr lvl="1"/>
            <a:r>
              <a:rPr lang="en-US" altLang="zh-TW" dirty="0" smtClean="0"/>
              <a:t>MPEG-2 Transport Stream</a:t>
            </a:r>
            <a:r>
              <a:rPr lang="zh-TW" altLang="en-US" dirty="0" smtClean="0"/>
              <a:t>← </a:t>
            </a:r>
            <a:r>
              <a:rPr lang="en-US" altLang="zh-TW" dirty="0" smtClean="0"/>
              <a:t>carry</a:t>
            </a:r>
            <a:r>
              <a:rPr lang="zh-TW" altLang="en-US" dirty="0" smtClean="0"/>
              <a:t> </a:t>
            </a:r>
            <a:r>
              <a:rPr lang="en-US" altLang="zh-TW" dirty="0" smtClean="0"/>
              <a:t>file or MPEG-4 BIFS media stream</a:t>
            </a:r>
          </a:p>
          <a:p>
            <a:r>
              <a:rPr lang="en-US" altLang="zh-TW" dirty="0" smtClean="0"/>
              <a:t>Internet</a:t>
            </a:r>
          </a:p>
          <a:p>
            <a:pPr lvl="1"/>
            <a:r>
              <a:rPr lang="en-US" altLang="zh-TW" dirty="0" smtClean="0"/>
              <a:t>Pull </a:t>
            </a:r>
            <a:r>
              <a:rPr lang="zh-TW" altLang="en-US" dirty="0" smtClean="0"/>
              <a:t>← </a:t>
            </a:r>
            <a:r>
              <a:rPr lang="en-US" altLang="zh-TW" dirty="0" smtClean="0"/>
              <a:t>request new data from web server</a:t>
            </a:r>
          </a:p>
          <a:p>
            <a:pPr lvl="1"/>
            <a:r>
              <a:rPr lang="en-US" altLang="zh-TW" dirty="0" smtClean="0"/>
              <a:t>Push </a:t>
            </a:r>
            <a:r>
              <a:rPr lang="zh-TW" altLang="en-US" dirty="0" smtClean="0"/>
              <a:t>← </a:t>
            </a:r>
            <a:r>
              <a:rPr lang="en-US" altLang="zh-TW" dirty="0" smtClean="0"/>
              <a:t>send new data from server to the client</a:t>
            </a:r>
          </a:p>
          <a:p>
            <a:pPr lvl="1"/>
            <a:r>
              <a:rPr lang="en-US" altLang="zh-TW" dirty="0" smtClean="0"/>
              <a:t>Relay on script </a:t>
            </a:r>
            <a:r>
              <a:rPr lang="zh-TW" altLang="en-US" dirty="0" smtClean="0"/>
              <a:t>←  </a:t>
            </a:r>
            <a:r>
              <a:rPr lang="en-US" altLang="zh-TW" dirty="0" smtClean="0"/>
              <a:t>AJAX, COMET or HTML5</a:t>
            </a:r>
          </a:p>
          <a:p>
            <a:pPr lvl="2"/>
            <a:r>
              <a:rPr lang="en-US" altLang="zh-TW" dirty="0" smtClean="0"/>
              <a:t>No support audio-video synchronization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26015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原創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原創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原創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1134</TotalTime>
  <Words>902</Words>
  <Application>Microsoft Office PowerPoint</Application>
  <PresentationFormat>如螢幕大小 (4:3)</PresentationFormat>
  <Paragraphs>166</Paragraphs>
  <Slides>20</Slides>
  <Notes>5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原創</vt:lpstr>
      <vt:lpstr>Usages of DASH for  Rich Media Services</vt:lpstr>
      <vt:lpstr>Introduction</vt:lpstr>
      <vt:lpstr>Introduction (cont.)</vt:lpstr>
      <vt:lpstr>Introduction (cont.)</vt:lpstr>
      <vt:lpstr>Scenarios</vt:lpstr>
      <vt:lpstr>Scenarios - Controlling a session from a Web page</vt:lpstr>
      <vt:lpstr>Scenarios - Visual Web Radio</vt:lpstr>
      <vt:lpstr>Scenarios - Interactive Service Design Switching</vt:lpstr>
      <vt:lpstr>Related Works</vt:lpstr>
      <vt:lpstr>PowerPoint 簡報</vt:lpstr>
      <vt:lpstr>Study of DASH for rich media – Linking MPD from a Rich Media Document</vt:lpstr>
      <vt:lpstr>Linking MPD from a Rich Media Document (cont.)</vt:lpstr>
      <vt:lpstr>Linking MPD from a Rich Media Document (cont.)</vt:lpstr>
      <vt:lpstr>Linking MPD from a Rich Media Document (cont.)</vt:lpstr>
      <vt:lpstr>Study of DASH for rich media – Using MPD to carry Rich Media Services</vt:lpstr>
      <vt:lpstr>Using MPD to carry Rich Media Services (cont.)</vt:lpstr>
      <vt:lpstr>Using MPD to carry Rich Media Services (cont.)</vt:lpstr>
      <vt:lpstr>Using MPD to carry Rich Media Services (cont.)</vt:lpstr>
      <vt:lpstr>Implementation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Usages of DASH for  Rich Media Services</dc:title>
  <dc:creator>Jargo</dc:creator>
  <cp:lastModifiedBy>Jargo</cp:lastModifiedBy>
  <cp:revision>24</cp:revision>
  <dcterms:created xsi:type="dcterms:W3CDTF">2013-01-23T12:54:14Z</dcterms:created>
  <dcterms:modified xsi:type="dcterms:W3CDTF">2013-01-24T07:59:10Z</dcterms:modified>
</cp:coreProperties>
</file>