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F5E39-0BF3-4A05-BCF8-B7B3808D1436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1A653-3924-40C0-A7F6-BC2569F6A9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107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1A653-3924-40C0-A7F6-BC2569F6A9DD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30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F963-FA36-4003-BAAC-019D0BFDF386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0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7422-4449-4854-8628-C65A9A3F0FE5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18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8AFB-7B04-4D51-A8DB-3A0A38723C1C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80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948-663B-418B-9C23-9737A213B1A4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9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1F0A-FDEC-4D70-88CB-3072D88777EA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0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9C40C-A203-4522-A14E-796820015F10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3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6037-AA19-43A2-B95A-71AAFE8997E4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49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40C-ECE3-4B3D-8FDA-CBC8310D8424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86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3C26-03E1-4336-88F0-FCFB98F0F9C6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00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C495-F721-47C4-8863-857EA17D898D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31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A5C8-D0AC-4BAB-85CC-C2F1AB8D82BB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02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7308B-E1A6-49CE-BA67-DCB6AA3490DF}" type="datetime1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92A83-DD79-4517-85B4-F166AC5EDD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75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DASH in Twitch: Adaptive Bitrate Streaming in Live Game Streaming Platforms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Karine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Pires</a:t>
            </a:r>
            <a:r>
              <a:rPr lang="en-US" altLang="zh-TW" dirty="0" smtClean="0"/>
              <a:t>, Gwendal Simon</a:t>
            </a:r>
          </a:p>
          <a:p>
            <a:r>
              <a:rPr lang="en-US" altLang="zh-TW" dirty="0" smtClean="0"/>
              <a:t>Telecom Bretagne, France</a:t>
            </a:r>
          </a:p>
          <a:p>
            <a:r>
              <a:rPr lang="en-US" altLang="zh-TW" dirty="0" smtClean="0"/>
              <a:t>CoNext’14 (VideoNext’14)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40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Dataset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Collected using API provided by Twitch</a:t>
            </a:r>
          </a:p>
          <a:p>
            <a:pPr lvl="1"/>
            <a:r>
              <a:rPr lang="en-US" altLang="zh-TW" dirty="0" smtClean="0"/>
              <a:t>Update once every 5 min</a:t>
            </a:r>
          </a:p>
          <a:p>
            <a:r>
              <a:rPr lang="en-US" altLang="zh-TW" dirty="0" smtClean="0"/>
              <a:t>From Jan 6 to Apr 6, 2014 (3 months)</a:t>
            </a:r>
          </a:p>
          <a:p>
            <a:pPr lvl="1"/>
            <a:r>
              <a:rPr lang="en-US" altLang="zh-TW" dirty="0" smtClean="0"/>
              <a:t>Total number of viewers</a:t>
            </a:r>
          </a:p>
          <a:p>
            <a:pPr lvl="1"/>
            <a:r>
              <a:rPr lang="en-US" altLang="zh-TW" dirty="0" smtClean="0"/>
              <a:t>Total number of concurrent online channels</a:t>
            </a:r>
          </a:p>
          <a:p>
            <a:pPr lvl="1"/>
            <a:r>
              <a:rPr lang="en-US" altLang="zh-TW" dirty="0" smtClean="0"/>
              <a:t>Number of viewers per session</a:t>
            </a:r>
          </a:p>
          <a:p>
            <a:pPr lvl="1"/>
            <a:r>
              <a:rPr lang="en-US" altLang="zh-TW" dirty="0" smtClean="0"/>
              <a:t>Other channels metadata</a:t>
            </a:r>
          </a:p>
          <a:p>
            <a:r>
              <a:rPr lang="en-US" altLang="zh-TW" dirty="0" smtClean="0"/>
              <a:t>More than 5 million sessions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80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Delivery Needs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Total bandwidth usage</a:t>
            </a:r>
          </a:p>
          <a:p>
            <a:r>
              <a:rPr lang="en-US" altLang="zh-TW" dirty="0" smtClean="0"/>
              <a:t>Daily peak is often more than 1.5 </a:t>
            </a:r>
            <a:r>
              <a:rPr lang="en-US" altLang="zh-TW" dirty="0" err="1" smtClean="0"/>
              <a:t>Tbps</a:t>
            </a:r>
            <a:endParaRPr lang="en-US" altLang="zh-TW" dirty="0" smtClean="0"/>
          </a:p>
          <a:p>
            <a:r>
              <a:rPr lang="en-US" altLang="zh-TW" dirty="0" smtClean="0"/>
              <a:t>Daily minimum always above 400 Mbps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11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0" b="1212"/>
          <a:stretch/>
        </p:blipFill>
        <p:spPr bwMode="auto">
          <a:xfrm>
            <a:off x="1763688" y="3356992"/>
            <a:ext cx="5544616" cy="345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57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Computing Needs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number of channels</a:t>
            </a:r>
          </a:p>
          <a:p>
            <a:r>
              <a:rPr lang="en-US" altLang="zh-TW" dirty="0" smtClean="0"/>
              <a:t>Between 4000 to 8000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12</a:t>
            </a:fld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08920"/>
            <a:ext cx="6048672" cy="3818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15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Channel Popularity – </a:t>
            </a:r>
            <a:r>
              <a:rPr lang="en-US" altLang="zh-TW" dirty="0" err="1" smtClean="0"/>
              <a:t>Zipf</a:t>
            </a:r>
            <a:r>
              <a:rPr lang="en-US" altLang="zh-TW" dirty="0" smtClean="0"/>
              <a:t> law?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Youtube</a:t>
            </a:r>
            <a:r>
              <a:rPr lang="en-US" altLang="zh-TW" dirty="0" smtClean="0"/>
              <a:t> follows </a:t>
            </a:r>
            <a:r>
              <a:rPr lang="en-US" altLang="zh-TW" dirty="0" err="1" smtClean="0"/>
              <a:t>Zipf</a:t>
            </a:r>
            <a:r>
              <a:rPr lang="en-US" altLang="zh-TW" dirty="0" smtClean="0"/>
              <a:t> law</a:t>
            </a:r>
          </a:p>
          <a:p>
            <a:pPr lvl="1"/>
            <a:r>
              <a:rPr lang="en-US" altLang="zh-TW" dirty="0" smtClean="0"/>
              <a:t>Check whether if it’s also the case here</a:t>
            </a:r>
          </a:p>
          <a:p>
            <a:r>
              <a:rPr lang="en-US" altLang="zh-TW" dirty="0" smtClean="0"/>
              <a:t>Validate using Normalized Root-Mean-Square Deviation (NRMSD)</a:t>
            </a:r>
          </a:p>
          <a:p>
            <a:pPr lvl="1"/>
            <a:r>
              <a:rPr lang="en-US" altLang="zh-TW" dirty="0" smtClean="0"/>
              <a:t>Between real data and fitting curve</a:t>
            </a:r>
          </a:p>
          <a:p>
            <a:pPr lvl="1"/>
            <a:r>
              <a:rPr lang="en-US" altLang="zh-TW" dirty="0" smtClean="0"/>
              <a:t>0.0095 with CI lesser than 1%</a:t>
            </a:r>
          </a:p>
          <a:p>
            <a:pPr lvl="1"/>
            <a:r>
              <a:rPr lang="en-US" altLang="zh-TW" dirty="0" smtClean="0"/>
              <a:t>Conclusion: Follow </a:t>
            </a:r>
            <a:r>
              <a:rPr lang="en-US" altLang="zh-TW" dirty="0" err="1" smtClean="0"/>
              <a:t>Zipf</a:t>
            </a:r>
            <a:r>
              <a:rPr lang="en-US" altLang="zh-TW" dirty="0" smtClean="0"/>
              <a:t> law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13</a:t>
            </a:fld>
            <a:endParaRPr lang="zh-TW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516" y="5476082"/>
            <a:ext cx="27241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27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Channel Popularity - </a:t>
            </a:r>
            <a:r>
              <a:rPr lang="el-GR" altLang="zh-TW" dirty="0" smtClean="0"/>
              <a:t>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larger the </a:t>
            </a:r>
            <a:r>
              <a:rPr lang="el-GR" altLang="zh-TW" dirty="0" smtClean="0"/>
              <a:t>α</a:t>
            </a:r>
            <a:r>
              <a:rPr lang="en-US" altLang="zh-TW" dirty="0" smtClean="0"/>
              <a:t> is, the bigger gap between popular channel and unpopular channel is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14</a:t>
            </a:fld>
            <a:endParaRPr lang="zh-TW" alt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71990"/>
            <a:ext cx="5737275" cy="3859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1907704" y="3284984"/>
            <a:ext cx="5377235" cy="12241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7380312" y="3284984"/>
            <a:ext cx="1607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+mj-lt"/>
              </a:rPr>
              <a:t>Always larger than 1.3</a:t>
            </a:r>
            <a:endParaRPr lang="zh-TW" alt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164288" y="4509539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A few very popular channel, a ton of empty channel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1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Raw Video Quality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6912768" cy="457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2339752" y="2348880"/>
            <a:ext cx="3024336" cy="266429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411760" y="2346568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Stream under 720p: </a:t>
            </a:r>
            <a:br>
              <a:rPr lang="en-US" altLang="zh-TW" b="1" dirty="0" smtClean="0">
                <a:solidFill>
                  <a:srgbClr val="FF0000"/>
                </a:solidFill>
              </a:rPr>
            </a:br>
            <a:r>
              <a:rPr lang="en-US" altLang="zh-TW" b="1" dirty="0" smtClean="0">
                <a:solidFill>
                  <a:srgbClr val="FF0000"/>
                </a:solidFill>
              </a:rPr>
              <a:t>40% of the channel, 8% of the viewer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76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Raw Video Quality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16</a:t>
            </a:fld>
            <a:endParaRPr lang="zh-TW" altLang="en-US"/>
          </a:p>
        </p:txBody>
      </p:sp>
      <p:grpSp>
        <p:nvGrpSpPr>
          <p:cNvPr id="9" name="群組 8"/>
          <p:cNvGrpSpPr/>
          <p:nvPr/>
        </p:nvGrpSpPr>
        <p:grpSpPr>
          <a:xfrm>
            <a:off x="2102538" y="1772816"/>
            <a:ext cx="5070252" cy="4010043"/>
            <a:chOff x="2102538" y="1772816"/>
            <a:chExt cx="5070252" cy="4010043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2538" y="1772816"/>
              <a:ext cx="5070252" cy="4010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" name="直線接點 7"/>
            <p:cNvCxnSpPr/>
            <p:nvPr/>
          </p:nvCxnSpPr>
          <p:spPr>
            <a:xfrm>
              <a:off x="5480329" y="2430413"/>
              <a:ext cx="0" cy="23762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10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Observation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ABR streaming is needed</a:t>
            </a:r>
          </a:p>
          <a:p>
            <a:pPr lvl="1"/>
            <a:r>
              <a:rPr lang="en-US" altLang="zh-TW" dirty="0" smtClean="0"/>
              <a:t>To cope with the high delivery cost</a:t>
            </a:r>
          </a:p>
          <a:p>
            <a:pPr lvl="1"/>
            <a:r>
              <a:rPr lang="en-US" altLang="zh-TW" dirty="0" smtClean="0"/>
              <a:t>To allow viewers with low download rate to watch channels</a:t>
            </a:r>
          </a:p>
          <a:p>
            <a:r>
              <a:rPr lang="en-US" altLang="zh-TW" dirty="0" smtClean="0"/>
              <a:t>Applying ABR to all channel is costly</a:t>
            </a:r>
          </a:p>
          <a:p>
            <a:r>
              <a:rPr lang="en-US" altLang="zh-TW" dirty="0" smtClean="0"/>
              <a:t>Channels should not be treated equally</a:t>
            </a:r>
          </a:p>
          <a:p>
            <a:pPr lvl="1"/>
            <a:r>
              <a:rPr lang="en-US" altLang="zh-TW" dirty="0" smtClean="0"/>
              <a:t>Since most of them are not popular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24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Which channel to transcode? 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27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M</a:t>
            </a:r>
            <a:r>
              <a:rPr lang="en-US" altLang="zh-TW" dirty="0" smtClean="0"/>
              <a:t>ore </a:t>
            </a:r>
            <a:r>
              <a:rPr lang="en-US" altLang="zh-TW" dirty="0"/>
              <a:t>P</a:t>
            </a:r>
            <a:r>
              <a:rPr lang="en-US" altLang="zh-TW" dirty="0" smtClean="0"/>
              <a:t>opular Channels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With higher bitrate and resolution</a:t>
            </a:r>
          </a:p>
          <a:p>
            <a:pPr lvl="1"/>
            <a:r>
              <a:rPr lang="en-US" altLang="zh-TW" dirty="0" smtClean="0"/>
              <a:t>Over 92% of the viewer watch channels with 720p or higher raw video stream</a:t>
            </a:r>
          </a:p>
          <a:p>
            <a:r>
              <a:rPr lang="en-US" altLang="zh-TW" dirty="0" smtClean="0"/>
              <a:t>Benefits</a:t>
            </a:r>
          </a:p>
          <a:p>
            <a:pPr lvl="1"/>
            <a:r>
              <a:rPr lang="en-US" altLang="zh-TW" dirty="0" smtClean="0"/>
              <a:t>Improve 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 for viewers with low download rate (called </a:t>
            </a:r>
            <a:r>
              <a:rPr lang="en-US" altLang="zh-TW" b="1" dirty="0" smtClean="0"/>
              <a:t>degraded viewer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Reduce overall bandwidth requirement for same population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81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</a:t>
            </a:r>
          </a:p>
          <a:p>
            <a:r>
              <a:rPr lang="en-US" altLang="zh-TW" dirty="0" smtClean="0"/>
              <a:t>About Twitch</a:t>
            </a:r>
          </a:p>
          <a:p>
            <a:r>
              <a:rPr lang="en-US" altLang="zh-TW" dirty="0" smtClean="0"/>
              <a:t>Collected Dataset</a:t>
            </a:r>
          </a:p>
          <a:p>
            <a:r>
              <a:rPr lang="en-US" altLang="zh-TW" dirty="0" smtClean="0"/>
              <a:t>Which Channel to transcode?</a:t>
            </a:r>
          </a:p>
          <a:p>
            <a:r>
              <a:rPr lang="en-US" altLang="zh-TW" dirty="0" smtClean="0"/>
              <a:t>Evaluation</a:t>
            </a:r>
          </a:p>
          <a:p>
            <a:r>
              <a:rPr lang="en-US" altLang="zh-TW" dirty="0" smtClean="0"/>
              <a:t>Discussions &amp; Conclusion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29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Two Strategy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/>
          <a:lstStyle/>
          <a:p>
            <a:r>
              <a:rPr lang="en-US" altLang="zh-TW" dirty="0" smtClean="0"/>
              <a:t>On-the-fly</a:t>
            </a:r>
          </a:p>
          <a:p>
            <a:pPr lvl="1"/>
            <a:r>
              <a:rPr lang="en-US" altLang="zh-TW" dirty="0" smtClean="0"/>
              <a:t>Should have better interactivity</a:t>
            </a:r>
          </a:p>
          <a:p>
            <a:pPr lvl="1"/>
            <a:r>
              <a:rPr lang="en-US" altLang="zh-TW" dirty="0" smtClean="0"/>
              <a:t>Switch to ABR when the number of viewer surpass j</a:t>
            </a:r>
          </a:p>
          <a:p>
            <a:pPr lvl="1"/>
            <a:r>
              <a:rPr lang="en-US" altLang="zh-TW" dirty="0" smtClean="0"/>
              <a:t>Called </a:t>
            </a:r>
            <a:r>
              <a:rPr lang="en-US" altLang="zh-TW" b="1" i="1" dirty="0" smtClean="0"/>
              <a:t>threshold-j</a:t>
            </a:r>
          </a:p>
          <a:p>
            <a:r>
              <a:rPr lang="en-US" altLang="zh-TW" dirty="0" smtClean="0"/>
              <a:t>At-startup</a:t>
            </a:r>
          </a:p>
          <a:p>
            <a:pPr lvl="1"/>
            <a:r>
              <a:rPr lang="en-US" altLang="zh-TW" dirty="0" smtClean="0"/>
              <a:t>Intuition: if the channel is popular before, it’ll stay popular</a:t>
            </a:r>
          </a:p>
          <a:p>
            <a:pPr lvl="1"/>
            <a:r>
              <a:rPr lang="en-US" altLang="zh-TW" dirty="0" smtClean="0"/>
              <a:t>Use ABR for the k most popular channel</a:t>
            </a:r>
          </a:p>
          <a:p>
            <a:pPr lvl="1"/>
            <a:r>
              <a:rPr lang="en-US" altLang="zh-TW" dirty="0" smtClean="0"/>
              <a:t>Called </a:t>
            </a:r>
            <a:r>
              <a:rPr lang="en-US" altLang="zh-TW" b="1" i="1" dirty="0" smtClean="0"/>
              <a:t>top-k</a:t>
            </a:r>
            <a:endParaRPr lang="zh-TW" altLang="en-US" b="1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45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Datasets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collected dataset</a:t>
            </a:r>
          </a:p>
          <a:p>
            <a:pPr lvl="1"/>
            <a:r>
              <a:rPr lang="en-US" altLang="zh-TW" dirty="0" smtClean="0"/>
              <a:t>Number of viewer</a:t>
            </a:r>
          </a:p>
          <a:p>
            <a:pPr lvl="1"/>
            <a:r>
              <a:rPr lang="en-US" altLang="zh-TW" dirty="0" smtClean="0"/>
              <a:t>Bitrate, resolution</a:t>
            </a:r>
          </a:p>
          <a:p>
            <a:r>
              <a:rPr lang="en-US" altLang="zh-TW" dirty="0" smtClean="0"/>
              <a:t>Dataset from another DASH study</a:t>
            </a:r>
          </a:p>
          <a:p>
            <a:pPr lvl="1"/>
            <a:r>
              <a:rPr lang="en-US" altLang="zh-TW" dirty="0" smtClean="0"/>
              <a:t>Get the download</a:t>
            </a:r>
            <a:br>
              <a:rPr lang="en-US" altLang="zh-TW" dirty="0" smtClean="0"/>
            </a:br>
            <a:r>
              <a:rPr lang="en-US" altLang="zh-TW" dirty="0" smtClean="0"/>
              <a:t>rate </a:t>
            </a:r>
          </a:p>
          <a:p>
            <a:pPr lvl="1"/>
            <a:r>
              <a:rPr lang="en-US" altLang="zh-TW" dirty="0" smtClean="0"/>
              <a:t>Randomly assign </a:t>
            </a:r>
            <a:br>
              <a:rPr lang="en-US" altLang="zh-TW" dirty="0" smtClean="0"/>
            </a:br>
            <a:r>
              <a:rPr lang="en-US" altLang="zh-TW" dirty="0" smtClean="0"/>
              <a:t>these rate to viewer </a:t>
            </a:r>
            <a:br>
              <a:rPr lang="en-US" altLang="zh-TW" dirty="0" smtClean="0"/>
            </a:br>
            <a:r>
              <a:rPr lang="en-US" altLang="zh-TW" dirty="0" smtClean="0"/>
              <a:t>from first dataset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22</a:t>
            </a:fld>
            <a:endParaRPr lang="zh-TW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5" t="5525" r="10652" b="25453"/>
          <a:stretch/>
        </p:blipFill>
        <p:spPr bwMode="auto">
          <a:xfrm>
            <a:off x="4299952" y="4078790"/>
            <a:ext cx="4432663" cy="1875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87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Evaluated Strategies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Baseline</a:t>
            </a:r>
          </a:p>
          <a:p>
            <a:pPr lvl="1"/>
            <a:r>
              <a:rPr lang="en-US" altLang="zh-TW" b="1" i="1" dirty="0" smtClean="0"/>
              <a:t>All</a:t>
            </a:r>
            <a:r>
              <a:rPr lang="en-US" altLang="zh-TW" dirty="0" smtClean="0"/>
              <a:t>: apply ABR streaming to all channels</a:t>
            </a:r>
          </a:p>
          <a:p>
            <a:pPr lvl="1"/>
            <a:r>
              <a:rPr lang="en-US" altLang="zh-TW" b="1" i="1" dirty="0" smtClean="0"/>
              <a:t>None</a:t>
            </a:r>
            <a:r>
              <a:rPr lang="en-US" altLang="zh-TW" dirty="0" smtClean="0"/>
              <a:t>: no ABR streaming, send the raw video to every viewer</a:t>
            </a:r>
          </a:p>
          <a:p>
            <a:r>
              <a:rPr lang="en-US" altLang="zh-TW" b="1" i="1" dirty="0" smtClean="0"/>
              <a:t>Top-K</a:t>
            </a:r>
            <a:r>
              <a:rPr lang="en-US" altLang="zh-TW" dirty="0" smtClean="0"/>
              <a:t>: set k=50</a:t>
            </a:r>
          </a:p>
          <a:p>
            <a:r>
              <a:rPr lang="en-US" altLang="zh-TW" b="1" i="1" dirty="0" smtClean="0"/>
              <a:t>Threshold-J</a:t>
            </a:r>
            <a:r>
              <a:rPr lang="en-US" altLang="zh-TW" dirty="0" smtClean="0"/>
              <a:t>: set j = 100</a:t>
            </a:r>
            <a:endParaRPr lang="zh-TW" altLang="en-US" b="1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46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Consumed Bandwidth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Small difference between </a:t>
            </a:r>
            <a:r>
              <a:rPr lang="en-US" altLang="zh-TW" b="1" i="1" dirty="0" smtClean="0"/>
              <a:t>All</a:t>
            </a:r>
            <a:r>
              <a:rPr lang="en-US" altLang="zh-TW" dirty="0" smtClean="0"/>
              <a:t> and </a:t>
            </a:r>
            <a:r>
              <a:rPr lang="en-US" altLang="zh-TW" b="1" i="1" dirty="0" smtClean="0"/>
              <a:t>Threshold-J</a:t>
            </a:r>
            <a:r>
              <a:rPr lang="en-US" altLang="zh-TW" dirty="0" smtClean="0"/>
              <a:t>/</a:t>
            </a:r>
            <a:r>
              <a:rPr lang="en-US" altLang="zh-TW" b="1" i="1" dirty="0" smtClean="0"/>
              <a:t>Top-K</a:t>
            </a:r>
            <a:endParaRPr lang="en-US" altLang="zh-TW" dirty="0"/>
          </a:p>
          <a:p>
            <a:pPr lvl="1"/>
            <a:r>
              <a:rPr lang="en-US" altLang="zh-TW" dirty="0" smtClean="0"/>
              <a:t>Most of the bandwidth is consumed by more popular channels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24</a:t>
            </a:fld>
            <a:endParaRPr lang="zh-TW" altLang="en-US"/>
          </a:p>
        </p:txBody>
      </p:sp>
      <p:grpSp>
        <p:nvGrpSpPr>
          <p:cNvPr id="8" name="群組 7"/>
          <p:cNvGrpSpPr/>
          <p:nvPr/>
        </p:nvGrpSpPr>
        <p:grpSpPr>
          <a:xfrm>
            <a:off x="3980404" y="3284984"/>
            <a:ext cx="4321581" cy="3384376"/>
            <a:chOff x="1975289" y="1916832"/>
            <a:chExt cx="5333015" cy="4176464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01" t="19366" r="2031" b="2057"/>
            <a:stretch/>
          </p:blipFill>
          <p:spPr bwMode="auto">
            <a:xfrm>
              <a:off x="1975289" y="2492896"/>
              <a:ext cx="5076341" cy="3600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715" t="2393" r="3150" b="88822"/>
            <a:stretch/>
          </p:blipFill>
          <p:spPr bwMode="auto">
            <a:xfrm>
              <a:off x="2243105" y="1916832"/>
              <a:ext cx="4808525" cy="43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矩形 4"/>
            <p:cNvSpPr/>
            <p:nvPr/>
          </p:nvSpPr>
          <p:spPr>
            <a:xfrm>
              <a:off x="2411760" y="3717032"/>
              <a:ext cx="4896544" cy="936104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615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Addressed Degraded Viewers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Filtered out the hopeless viewers (download rate below 224p, the lowest possible)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25</a:t>
            </a:fld>
            <a:endParaRPr lang="zh-TW" alt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12976"/>
            <a:ext cx="4824536" cy="3432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5" t="2393" r="3150" b="88822"/>
          <a:stretch/>
        </p:blipFill>
        <p:spPr bwMode="auto">
          <a:xfrm>
            <a:off x="2771800" y="2850659"/>
            <a:ext cx="4032448" cy="362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22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Computing Need for Transcoding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/>
              <a:t>All</a:t>
            </a:r>
            <a:r>
              <a:rPr lang="en-US" altLang="zh-TW" dirty="0" smtClean="0"/>
              <a:t> is an order of magnitude larger than </a:t>
            </a:r>
            <a:r>
              <a:rPr lang="en-US" altLang="zh-TW" b="1" i="1" dirty="0" smtClean="0"/>
              <a:t>Top-K</a:t>
            </a:r>
            <a:r>
              <a:rPr lang="en-US" altLang="zh-TW" dirty="0" smtClean="0"/>
              <a:t> and </a:t>
            </a:r>
            <a:r>
              <a:rPr lang="en-US" altLang="zh-TW" b="1" i="1" dirty="0" smtClean="0"/>
              <a:t>Threshold-J</a:t>
            </a:r>
          </a:p>
          <a:p>
            <a:r>
              <a:rPr lang="en-US" altLang="zh-TW" dirty="0" smtClean="0"/>
              <a:t>Use a strange hour counting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26</a:t>
            </a:fld>
            <a:endParaRPr lang="zh-TW" alt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1" t="1703"/>
          <a:stretch/>
        </p:blipFill>
        <p:spPr bwMode="auto">
          <a:xfrm>
            <a:off x="2411760" y="3356992"/>
            <a:ext cx="4587823" cy="328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4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Overall Cost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Transcoding cost: </a:t>
            </a:r>
            <a:r>
              <a:rPr lang="en-US" altLang="zh-TW" dirty="0" err="1" smtClean="0"/>
              <a:t>Zencoder</a:t>
            </a:r>
            <a:r>
              <a:rPr lang="en-US" altLang="zh-TW" dirty="0" smtClean="0"/>
              <a:t> price</a:t>
            </a:r>
          </a:p>
          <a:p>
            <a:r>
              <a:rPr lang="en-US" altLang="zh-TW" dirty="0" smtClean="0"/>
              <a:t>Bandwidth cost: Amazon </a:t>
            </a:r>
            <a:r>
              <a:rPr lang="en-US" altLang="zh-TW" dirty="0" err="1" smtClean="0"/>
              <a:t>FrontCloud</a:t>
            </a:r>
            <a:r>
              <a:rPr lang="en-US" altLang="zh-TW" dirty="0" smtClean="0"/>
              <a:t> price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27</a:t>
            </a:fld>
            <a:endParaRPr lang="zh-TW" altLang="en-US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565" y="2780928"/>
            <a:ext cx="5256584" cy="372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3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Different K and J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28</a:t>
            </a:fld>
            <a:endParaRPr lang="zh-TW" alt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4108996" cy="306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516" y="2921825"/>
            <a:ext cx="4028410" cy="2477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003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 &amp; conclusion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25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9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 &amp; 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Argue that at-startup strategy (Top-K) is good enough</a:t>
            </a:r>
          </a:p>
          <a:p>
            <a:pPr lvl="1"/>
            <a:r>
              <a:rPr lang="en-US" altLang="zh-TW" dirty="0" smtClean="0"/>
              <a:t>Only slightly behind Threshold-J</a:t>
            </a:r>
          </a:p>
          <a:p>
            <a:pPr lvl="1"/>
            <a:r>
              <a:rPr lang="en-US" altLang="zh-TW" dirty="0" smtClean="0"/>
              <a:t>Easier to implement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9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Twitch is getting big lately</a:t>
            </a:r>
          </a:p>
          <a:p>
            <a:pPr lvl="1"/>
            <a:r>
              <a:rPr lang="en-US" altLang="zh-TW" dirty="0" smtClean="0"/>
              <a:t>4</a:t>
            </a:r>
            <a:r>
              <a:rPr lang="en-US" altLang="zh-TW" baseline="30000" dirty="0" smtClean="0"/>
              <a:t>th</a:t>
            </a:r>
            <a:r>
              <a:rPr lang="en-US" altLang="zh-TW" dirty="0" smtClean="0"/>
              <a:t> largest traffic in US…blah </a:t>
            </a:r>
            <a:r>
              <a:rPr lang="en-US" altLang="zh-TW" dirty="0" err="1" smtClean="0"/>
              <a:t>blah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blah</a:t>
            </a:r>
            <a:endParaRPr lang="en-US" altLang="zh-TW" dirty="0" smtClean="0"/>
          </a:p>
          <a:p>
            <a:r>
              <a:rPr lang="en-US" altLang="zh-TW" dirty="0" smtClean="0"/>
              <a:t>Adaptive Bitrate streaming have been deployed by some video provider</a:t>
            </a:r>
          </a:p>
          <a:p>
            <a:pPr lvl="1"/>
            <a:r>
              <a:rPr lang="en-US" altLang="zh-TW" dirty="0" smtClean="0"/>
              <a:t>However, not in live streaming service yet</a:t>
            </a:r>
          </a:p>
          <a:p>
            <a:pPr lvl="1"/>
            <a:r>
              <a:rPr lang="en-US" altLang="zh-TW" dirty="0" smtClean="0"/>
              <a:t>Large number of concurrent channel</a:t>
            </a:r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4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Pros &amp; Cons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Pros and cons if ABR is deployed in live streaming</a:t>
            </a:r>
          </a:p>
          <a:p>
            <a:r>
              <a:rPr lang="en-US" altLang="zh-TW" dirty="0" smtClean="0"/>
              <a:t>Pros</a:t>
            </a:r>
          </a:p>
          <a:p>
            <a:pPr lvl="1"/>
            <a:r>
              <a:rPr lang="en-US" altLang="zh-TW" dirty="0" smtClean="0"/>
              <a:t>Improved </a:t>
            </a:r>
            <a:r>
              <a:rPr lang="en-US" altLang="zh-TW" dirty="0" err="1" smtClean="0"/>
              <a:t>QoE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Reduced bandwidth consumption</a:t>
            </a:r>
          </a:p>
          <a:p>
            <a:r>
              <a:rPr lang="en-US" altLang="zh-TW" dirty="0" smtClean="0"/>
              <a:t>Cons</a:t>
            </a:r>
          </a:p>
          <a:p>
            <a:pPr lvl="1"/>
            <a:r>
              <a:rPr lang="en-US" altLang="zh-TW" dirty="0" smtClean="0"/>
              <a:t>Extra computing resource needed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27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Addressed Problem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trade-off between benefits and cost for ABR in live game streaming platforms</a:t>
            </a:r>
          </a:p>
          <a:p>
            <a:pPr lvl="1"/>
            <a:r>
              <a:rPr lang="en-US" altLang="zh-TW" dirty="0" smtClean="0"/>
              <a:t>Three months of real trace from Twitch</a:t>
            </a:r>
          </a:p>
          <a:p>
            <a:pPr lvl="1"/>
            <a:r>
              <a:rPr lang="en-US" altLang="zh-TW" dirty="0" smtClean="0"/>
              <a:t>Problem: which video channels should use ABR? </a:t>
            </a:r>
          </a:p>
          <a:p>
            <a:pPr lvl="1"/>
            <a:r>
              <a:rPr lang="en-US" altLang="zh-TW" dirty="0" smtClean="0"/>
              <a:t>Two strategies</a:t>
            </a:r>
          </a:p>
          <a:p>
            <a:pPr lvl="2"/>
            <a:r>
              <a:rPr lang="en-US" altLang="zh-TW" dirty="0" smtClean="0"/>
              <a:t>On-the-fly</a:t>
            </a:r>
          </a:p>
          <a:p>
            <a:pPr lvl="2"/>
            <a:r>
              <a:rPr lang="en-US" altLang="zh-TW" dirty="0" smtClean="0"/>
              <a:t>At-the-startup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3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About twitch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71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About Twitch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6438106" cy="488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7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Collected Dataset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2A83-DD79-4517-85B4-F166AC5EDDEE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91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622</Words>
  <Application>Microsoft Office PowerPoint</Application>
  <PresentationFormat>如螢幕大小 (4:3)</PresentationFormat>
  <Paragraphs>152</Paragraphs>
  <Slides>30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Office 佈景主題</vt:lpstr>
      <vt:lpstr>DASH in Twitch: Adaptive Bitrate Streaming in Live Game Streaming Platforms</vt:lpstr>
      <vt:lpstr>Outline</vt:lpstr>
      <vt:lpstr>Intro</vt:lpstr>
      <vt:lpstr>Intro</vt:lpstr>
      <vt:lpstr>Pros &amp; Cons</vt:lpstr>
      <vt:lpstr>Addressed Problem</vt:lpstr>
      <vt:lpstr>About twitch</vt:lpstr>
      <vt:lpstr>About Twitch</vt:lpstr>
      <vt:lpstr>Collected Dataset</vt:lpstr>
      <vt:lpstr>The Dataset</vt:lpstr>
      <vt:lpstr>Delivery Needs</vt:lpstr>
      <vt:lpstr>Computing Needs</vt:lpstr>
      <vt:lpstr>Channel Popularity – Zipf law? </vt:lpstr>
      <vt:lpstr>Channel Popularity - α</vt:lpstr>
      <vt:lpstr>Raw Video Quality</vt:lpstr>
      <vt:lpstr>Raw Video Quality</vt:lpstr>
      <vt:lpstr>Observation</vt:lpstr>
      <vt:lpstr>Which channel to transcode? </vt:lpstr>
      <vt:lpstr>The More Popular Channels</vt:lpstr>
      <vt:lpstr>Two Strategy</vt:lpstr>
      <vt:lpstr>Evaluation</vt:lpstr>
      <vt:lpstr>Datasets</vt:lpstr>
      <vt:lpstr>Evaluated Strategies</vt:lpstr>
      <vt:lpstr>Consumed Bandwidth</vt:lpstr>
      <vt:lpstr>Addressed Degraded Viewers</vt:lpstr>
      <vt:lpstr>Computing Need for Transcoding</vt:lpstr>
      <vt:lpstr>Overall Cost</vt:lpstr>
      <vt:lpstr>Different K and J</vt:lpstr>
      <vt:lpstr>Discussion &amp; conclusion</vt:lpstr>
      <vt:lpstr>Discussion &amp;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 in Twitch: Adaptive Bitrate Streaming in Live Game Streaming Platforms</dc:title>
  <dc:creator>TK421</dc:creator>
  <cp:lastModifiedBy>TK421</cp:lastModifiedBy>
  <cp:revision>184</cp:revision>
  <dcterms:created xsi:type="dcterms:W3CDTF">2015-11-23T14:22:52Z</dcterms:created>
  <dcterms:modified xsi:type="dcterms:W3CDTF">2015-11-23T17:46:43Z</dcterms:modified>
</cp:coreProperties>
</file>