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1800"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Dynamoth: A Scalable Pub/Sub Middleware for Latency-Constrained Applications in the Cloud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ICDCS’15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Julien Gascon-Samson, Franz-Philippe Garcia, Bettina Kemme, Jörg Kienzle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School of Computer Science, McGill University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Bootstrapping for Plans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Consistent hashing is used to generate an initial global plan that maps channels to pub/sub servers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Each client maintains a local plan and updates it in lazy manner when global plan changes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Minimizing the local plan size also enables the middleware to support multiple applications concurrently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Local Load Analyzers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742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LLA periodically gathers load metrics for every channel managed by the pub/sub server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It’s notified when the pub/sub server receives (un)subscriptions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Why run locally?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Very limited CPU overhead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Outgoing bandwidth saturates more quickly than the CPU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Generating a New Plan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076275"/>
            <a:ext cx="8595600" cy="3723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Upon receiving the metrics from all LLAs , the load balancer (LB) computes the load ratio for all pub/sub servers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load ratio LR</a:t>
            </a:r>
            <a:r>
              <a:rPr baseline="-25000" lang="en"/>
              <a:t>i</a:t>
            </a:r>
            <a:r>
              <a:rPr lang="en"/>
              <a:t> for a given server i is defined as the measured outgoing bandwidth M</a:t>
            </a:r>
            <a:r>
              <a:rPr baseline="-25000" lang="en"/>
              <a:t>i</a:t>
            </a:r>
            <a:r>
              <a:rPr lang="en"/>
              <a:t> divided by the maximum outgoing bandwidth supported by the server T</a:t>
            </a:r>
            <a:r>
              <a:rPr baseline="-25000" lang="en"/>
              <a:t>i</a:t>
            </a:r>
            <a:r>
              <a:rPr lang="en"/>
              <a:t> </a:t>
            </a:r>
          </a:p>
          <a:p>
            <a:pPr indent="457200" marL="3200400" rtl="0">
              <a:spcBef>
                <a:spcPts val="0"/>
              </a:spcBef>
              <a:buNone/>
            </a:pPr>
            <a:r>
              <a:rPr lang="en"/>
              <a:t>LR</a:t>
            </a:r>
            <a:r>
              <a:rPr baseline="-25000" lang="en"/>
              <a:t>i</a:t>
            </a:r>
            <a:r>
              <a:rPr lang="en"/>
              <a:t> = M</a:t>
            </a:r>
            <a:r>
              <a:rPr baseline="-25000" lang="en"/>
              <a:t>i</a:t>
            </a:r>
            <a:r>
              <a:rPr lang="en"/>
              <a:t>/T</a:t>
            </a:r>
            <a:r>
              <a:rPr baseline="-25000" lang="en"/>
              <a:t>i</a:t>
            </a:r>
            <a:r>
              <a:rPr lang="en"/>
              <a:t>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The LB determines whether Dynamoth needs a new plan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Channel-level Rebalancing 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46307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Consider a corner case: the number of publishers and subscribers are both high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Use all-subscribers scheme, since all-publishers causes messages sent to all pub/sub servers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390" y="1039600"/>
            <a:ext cx="4251709" cy="36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System-level Rebalancing 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1152475"/>
            <a:ext cx="4523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Obtain the pub/sub server with highest load ratio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Obtain the busiest channel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Migrate channels in the new plan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Estimate the new load ratio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9934" y="1008637"/>
            <a:ext cx="4135939" cy="37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Reconfiguration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152475"/>
            <a:ext cx="8832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Upon determining that a new global plan P</a:t>
            </a:r>
            <a:r>
              <a:rPr baseline="30000" lang="en"/>
              <a:t>∗</a:t>
            </a:r>
            <a:r>
              <a:rPr lang="en"/>
              <a:t> should be applied, all clients need to be informed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However, sending a new global plan to all clients at reconfiguration time would create a huge message overhead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Using a lazy scheme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At connection time, clients use consistent hashing to determine pub/sub servers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They know the right server for a channel only when they actually send their first message for this channel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Reconfiguration: Setup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Each dispatcher has connections to all other pub/sub servers to forward messages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Whenever a new global plan P* is created, the LB sends it reliably to all dispatchers. 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Upon receiving a new plan P* such that server H</a:t>
            </a:r>
            <a:r>
              <a:rPr baseline="-25000" lang="en"/>
              <a:t>0</a:t>
            </a:r>
            <a:r>
              <a:rPr lang="en"/>
              <a:t> was responsible for channel c in the old plan and server H</a:t>
            </a:r>
            <a:r>
              <a:rPr baseline="-25000" lang="en"/>
              <a:t>1</a:t>
            </a:r>
            <a:r>
              <a:rPr lang="en"/>
              <a:t> in the new plan P*, the dispatchers of both H</a:t>
            </a:r>
            <a:r>
              <a:rPr baseline="-25000" lang="en"/>
              <a:t>0</a:t>
            </a:r>
            <a:r>
              <a:rPr lang="en"/>
              <a:t> and H</a:t>
            </a:r>
            <a:r>
              <a:rPr baseline="-25000" lang="en"/>
              <a:t>1</a:t>
            </a:r>
            <a:r>
              <a:rPr lang="en"/>
              <a:t> subscribe locally to channel c to receive all publications.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Reconfiguration: Incorrect Pub/Sub Server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5135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Incorrect server H</a:t>
            </a:r>
            <a:r>
              <a:rPr baseline="-25000" lang="en"/>
              <a:t>0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There is no central authority that knows the local plan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Both H</a:t>
            </a:r>
            <a:r>
              <a:rPr baseline="-25000" lang="en"/>
              <a:t>0 </a:t>
            </a:r>
            <a:r>
              <a:rPr lang="en"/>
              <a:t>and H</a:t>
            </a:r>
            <a:r>
              <a:rPr baseline="-25000" lang="en"/>
              <a:t>1</a:t>
            </a:r>
            <a:r>
              <a:rPr lang="en"/>
              <a:t> might have subscribers of channel c at the same time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H</a:t>
            </a:r>
            <a:r>
              <a:rPr baseline="-25000" lang="en"/>
              <a:t>0</a:t>
            </a:r>
            <a:r>
              <a:rPr lang="en"/>
              <a:t> forwards all messages to its remaining subscribers and H</a:t>
            </a:r>
            <a:r>
              <a:rPr baseline="-25000" lang="en"/>
              <a:t>1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b="7295" l="3595" r="0" t="0"/>
          <a:stretch/>
        </p:blipFill>
        <p:spPr>
          <a:xfrm>
            <a:off x="5447400" y="1017725"/>
            <a:ext cx="3667425" cy="385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Reconfiguration: Correct Pub/Sub Server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53480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H</a:t>
            </a:r>
            <a:r>
              <a:rPr baseline="-25000" lang="en"/>
              <a:t>1</a:t>
            </a:r>
            <a:r>
              <a:rPr lang="en"/>
              <a:t> forwards all messages to its subscribers and H</a:t>
            </a:r>
            <a:r>
              <a:rPr baseline="-25000" lang="en"/>
              <a:t>0 </a:t>
            </a:r>
            <a:r>
              <a:rPr lang="en"/>
              <a:t>until it doesn’t have any subscribers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9862" y="923937"/>
            <a:ext cx="3038475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7026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dispatcher on H</a:t>
            </a:r>
            <a:r>
              <a:rPr baseline="-25000" lang="en"/>
              <a:t>1</a:t>
            </a:r>
            <a:r>
              <a:rPr lang="en"/>
              <a:t>    c     H</a:t>
            </a:r>
            <a:r>
              <a:rPr baseline="-25000" lang="en"/>
              <a:t>0 </a:t>
            </a:r>
            <a:r>
              <a:rPr lang="en"/>
              <a:t> if there are still clients that are subscribed to H</a:t>
            </a:r>
            <a:r>
              <a:rPr baseline="-25000" lang="en"/>
              <a:t>0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The dispatcher on H</a:t>
            </a:r>
            <a:r>
              <a:rPr baseline="-25000" lang="en"/>
              <a:t>0</a:t>
            </a:r>
            <a:r>
              <a:rPr lang="en"/>
              <a:t>    c     H</a:t>
            </a:r>
            <a:r>
              <a:rPr baseline="-25000" lang="en"/>
              <a:t>1   </a:t>
            </a:r>
            <a:r>
              <a:rPr lang="en"/>
              <a:t>if publishers don’t know the plan switch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2400"/>
              <a:t>Why not tell all publishers about the new server H</a:t>
            </a:r>
            <a:r>
              <a:rPr baseline="-25000" lang="en" sz="2400"/>
              <a:t>1</a:t>
            </a:r>
            <a:r>
              <a:rPr lang="en" sz="2400"/>
              <a:t> ?</a:t>
            </a:r>
            <a:r>
              <a:rPr lang="en"/>
              <a:t>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 sz="2400"/>
              <a:t>To avoid the dispatcher on H</a:t>
            </a:r>
            <a:r>
              <a:rPr baseline="-25000" lang="en" sz="2400"/>
              <a:t>0</a:t>
            </a:r>
            <a:r>
              <a:rPr lang="en" sz="2400"/>
              <a:t> must be </a:t>
            </a:r>
            <a:r>
              <a:rPr lang="en"/>
              <a:t>subscribed</a:t>
            </a:r>
            <a:r>
              <a:rPr lang="en" sz="2400"/>
              <a:t> to c forever, a timeout mechanism is designed to reset timers on client when receive/send messages or the server changes</a:t>
            </a:r>
          </a:p>
        </p:txBody>
      </p:sp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Dispatcher Subscriptions and Messages Forwarding</a:t>
            </a:r>
          </a:p>
        </p:txBody>
      </p:sp>
      <p:cxnSp>
        <p:nvCxnSpPr>
          <p:cNvPr id="167" name="Shape 167"/>
          <p:cNvCxnSpPr/>
          <p:nvPr/>
        </p:nvCxnSpPr>
        <p:spPr>
          <a:xfrm>
            <a:off x="3795425" y="1599000"/>
            <a:ext cx="669599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68" name="Shape 168"/>
          <p:cNvCxnSpPr/>
          <p:nvPr/>
        </p:nvCxnSpPr>
        <p:spPr>
          <a:xfrm>
            <a:off x="3871625" y="2423800"/>
            <a:ext cx="669599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Introduction: Pub/Sub System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68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Pub/ Sub is popular , and it has been used at many applications e.g. Facebook, Twitter, and Google Cloud Messaging (GCM).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Pub/Sub has two categories: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Content based: publications are tagged with a set of attribute/value pairs, and subscriptions are expressed as preferences over attributes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Channel (Topic) based: Users declare interest in content by submitting subscriptions to specific channels. Publishers tag their publications with a channel name, and all users that have subscribed to that channel receive the message.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Implementation of Dynamoth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6895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110 Java classes and 10000 lines of code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All inter-component communications are done using the pub/sub primitives offered by the Dynamoth API.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The dispatcher and local load analyzer modules reuse the pub/sub interface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Standard Redis instances are used as the pub/sub servers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Use a muliplayer online game (MOG) application built on  Mammoth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Mammoth requires the network engine to provide a channel-based pub/sub API as messages to updated players, messages to send replicas to clients and general broadcast messages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A specific testing game: players are controlled by a simple AI. It repeatedly chooses a random point on the map, and  moves the player towards that point</a:t>
            </a:r>
          </a:p>
        </p:txBody>
      </p:sp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Application Built on Mammoth and Dynamoth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 Setup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All experiments are conducted on 80 machines which have at least 4 GB of RAM and dual-core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Pub/sub server node received exclusive access while client nodes share machines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Both client and server nodes are run in the same LAN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 emulate the WAN access latency from client to server, King dataset [1] is adopted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612000" y="4228500"/>
            <a:ext cx="8425199" cy="87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[1] K. Gummadi, S. Saroi., S. Gribble,”King: Estimating latency between arbitrary internet end hosts.” In Proc. of ACM SIGCOMM Workshop on Internet Measurment (IMW). pp. 5–18 (2002)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 1: Channel-level Scalability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0700" y="1241425"/>
            <a:ext cx="5362575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Experiment 2: Scalability-Total Outgoing Messages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1562" y="1119187"/>
            <a:ext cx="7153275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 2: Scalability-Average Response Time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0" y="1133475"/>
            <a:ext cx="704850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 2: Scalability- Pub/Sub Server Load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b="0" l="0" r="0" t="6147"/>
          <a:stretch/>
        </p:blipFill>
        <p:spPr>
          <a:xfrm>
            <a:off x="904875" y="1017724"/>
            <a:ext cx="7334250" cy="397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 3: Elasticity 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1004887"/>
            <a:ext cx="7181850" cy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152475"/>
            <a:ext cx="88322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 two-level load balancing mechanism is proposed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Highly loaded channels can be replicated across pub/sub servers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Channel assignments can change and servers can be added/removed from the workload-triggered reconfiguration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Real implementation and experiment for MPG application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Large-scale Channel based  Pub/Sub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Move to cloud for cost efficiency and elasticity 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Minimizing processing time for strict response time requirement, e.g. virtual environment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For load distribution, </a:t>
            </a:r>
            <a:r>
              <a:rPr lang="en">
                <a:solidFill>
                  <a:srgbClr val="FF0000"/>
                </a:solidFill>
              </a:rPr>
              <a:t>consistent hashing</a:t>
            </a:r>
            <a:r>
              <a:rPr lang="en"/>
              <a:t> is adopted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Consistent hashing is a special kind of hashing such that only a small portion of keys remapped when a hash table is resized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Consistent Hashing Doesn’t Work ? 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716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Each server has a set of virtual ids, and channels are hashed to the closet virtual id of servers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Each server is responsible for an equal number of channels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Consistent hashing prevent remapping all channels, but it works when channels are equally distributed across all virtual ids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Dynamoth Middleware Architecture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159300" y="1152475"/>
            <a:ext cx="4086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Local Load Analyzer (LLA):  real time monitoring the pub/sub server load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Dispatcher (D): messages forwarding during system reconfig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 Load Balancer (LB) aggregates metrics from LLA and determine config change</a:t>
            </a:r>
          </a:p>
          <a:p>
            <a:pPr indent="-342900" lvl="0" marL="457200">
              <a:spcBef>
                <a:spcPts val="0"/>
              </a:spcBef>
              <a:buSzPct val="100000"/>
              <a:buChar char="●"/>
            </a:pPr>
            <a:r>
              <a:rPr lang="en" sz="1800"/>
              <a:t>Client interact with system through standard pub/sub API while Dynamoth uses Redis API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925" y="892050"/>
            <a:ext cx="4995075" cy="393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Mapping Channels to Pub/Sub Servers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 channel c</a:t>
            </a:r>
            <a:r>
              <a:rPr b="1" lang="en"/>
              <a:t> </a:t>
            </a:r>
            <a:r>
              <a:rPr lang="en"/>
              <a:t>is assigned to a pub/sub server in most cases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If the number of subscribers/publishers or publications are too large for a single server, it may lead to serious processing delay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Dynamoth performs load balancing on channels by allowing channel replication that more than one pub/sub server to map a given channel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Channel Replication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00" y="1370000"/>
            <a:ext cx="750570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All-Subscribers Replication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65729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Very high number of publishers or messages on channel c, but the number of subscribers is within the limit of a pub/sub servers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Scenario: players publish position and state update in high frequency, and the game servers perform interest management 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35646" r="33302" t="0"/>
          <a:stretch/>
        </p:blipFill>
        <p:spPr>
          <a:xfrm>
            <a:off x="6813650" y="1081100"/>
            <a:ext cx="2330649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All-Publishers Replication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67785" r="2051" t="0"/>
          <a:stretch/>
        </p:blipFill>
        <p:spPr>
          <a:xfrm>
            <a:off x="6880025" y="1370000"/>
            <a:ext cx="22639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65729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Very high number of subscribers or messages on channel c, but the number of publishers is within the limit of a pub/sub servers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Scenario: a game server broadcasts some worldwide events that are of interest to all players. A single pub/sub server might take a long time to disseminate such a publication to all subscribers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