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F8CD3272-CB95-427C-8BC9-002187570291}">
          <p14:sldIdLst>
            <p14:sldId id="256"/>
            <p14:sldId id="257"/>
            <p14:sldId id="258"/>
            <p14:sldId id="260"/>
            <p14:sldId id="259"/>
            <p14:sldId id="261"/>
            <p14:sldId id="262"/>
            <p14:sldId id="264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" y="-12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96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5105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01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18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0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55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9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11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597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83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24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2F257-3F77-4DF8-872B-3DE7F2D81FF9}" type="datetimeFigureOut">
              <a:rPr lang="zh-TW" altLang="en-US" smtClean="0"/>
              <a:t>2012/9/10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E9FF-EFB1-4075-81BC-F6E81E65E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61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altLang="zh-TW" dirty="0" smtClean="0"/>
              <a:t>Improved Access Point Selection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Yatin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Chawathe</a:t>
            </a:r>
            <a:r>
              <a:rPr lang="en-US" altLang="zh-TW" dirty="0" smtClean="0"/>
              <a:t>, Mike Y. Chen,</a:t>
            </a:r>
          </a:p>
          <a:p>
            <a:r>
              <a:rPr lang="en-US" altLang="zh-TW" dirty="0" smtClean="0"/>
              <a:t> Brian D. Noble, David </a:t>
            </a:r>
            <a:r>
              <a:rPr lang="en-US" altLang="zh-TW" dirty="0" err="1" smtClean="0"/>
              <a:t>Wetherall</a:t>
            </a:r>
            <a:r>
              <a:rPr lang="en-US" altLang="zh-TW" dirty="0" smtClean="0"/>
              <a:t> </a:t>
            </a:r>
          </a:p>
          <a:p>
            <a:r>
              <a:rPr lang="en-US" altLang="zh-TW" dirty="0" smtClean="0"/>
              <a:t>2006 </a:t>
            </a:r>
            <a:r>
              <a:rPr lang="en-US" altLang="zh-TW" dirty="0" err="1" smtClean="0"/>
              <a:t>Mobisys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8923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Probing an 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Bandwidth to the </a:t>
            </a:r>
            <a:r>
              <a:rPr lang="en-US" altLang="zh-TW" dirty="0" smtClean="0"/>
              <a:t>reference server </a:t>
            </a:r>
            <a:r>
              <a:rPr lang="en-US" altLang="zh-TW" dirty="0" smtClean="0"/>
              <a:t>via this AP</a:t>
            </a:r>
          </a:p>
          <a:p>
            <a:r>
              <a:rPr lang="en-US" altLang="zh-TW" dirty="0" smtClean="0"/>
              <a:t>Port traﬃc that this AP blocks or redirects</a:t>
            </a:r>
          </a:p>
          <a:p>
            <a:r>
              <a:rPr lang="en-US" altLang="zh-TW" dirty="0" smtClean="0"/>
              <a:t>Round-trip-time from client to </a:t>
            </a:r>
            <a:r>
              <a:rPr lang="en-US" altLang="zh-TW" dirty="0" smtClean="0"/>
              <a:t>remote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05972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Access Point Info Refresh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Virgil saves the AP’s information in a local database</a:t>
            </a:r>
          </a:p>
          <a:p>
            <a:r>
              <a:rPr lang="en-US" altLang="zh-TW" dirty="0" smtClean="0"/>
              <a:t>Virgil periodically re-scan APs</a:t>
            </a:r>
          </a:p>
          <a:p>
            <a:r>
              <a:rPr lang="en-US" altLang="zh-TW" dirty="0" smtClean="0"/>
              <a:t>If find an AP that is already in the database, it doesn’t re-scan it but updates its timestamp ﬁeld</a:t>
            </a:r>
          </a:p>
          <a:p>
            <a:r>
              <a:rPr lang="en-US" altLang="zh-TW" dirty="0" smtClean="0"/>
              <a:t>The user conﬁgures two </a:t>
            </a:r>
            <a:r>
              <a:rPr lang="en-US" altLang="zh-TW" dirty="0" smtClean="0"/>
              <a:t>thresholds:</a:t>
            </a:r>
          </a:p>
          <a:p>
            <a:pPr lvl="1"/>
            <a:r>
              <a:rPr lang="en-US" altLang="zh-TW" dirty="0" smtClean="0"/>
              <a:t>maximum </a:t>
            </a:r>
            <a:r>
              <a:rPr lang="en-US" altLang="zh-TW" dirty="0" smtClean="0"/>
              <a:t>time that should pass between </a:t>
            </a:r>
            <a:r>
              <a:rPr lang="en-US" altLang="zh-TW" dirty="0" smtClean="0"/>
              <a:t>rescans </a:t>
            </a:r>
          </a:p>
          <a:p>
            <a:pPr lvl="1"/>
            <a:r>
              <a:rPr lang="en-US" altLang="zh-TW" dirty="0" smtClean="0"/>
              <a:t>maximum </a:t>
            </a:r>
            <a:r>
              <a:rPr lang="en-US" altLang="zh-TW" dirty="0" smtClean="0"/>
              <a:t>number of times seen. 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398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 Selection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altLang="zh-TW" dirty="0" smtClean="0"/>
              <a:t>Virgil creates a candidate set that</a:t>
            </a:r>
            <a:endParaRPr lang="en-US" altLang="zh-TW" dirty="0"/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 smtClean="0"/>
              <a:t>the AP granted a DHCP address to the client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 smtClean="0"/>
              <a:t>at least one port was found to be open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Add the following APs to the candidate set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 smtClean="0"/>
              <a:t>pay hotspots which devices subscribe 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 smtClean="0"/>
              <a:t>Encrypted APs which devices holds a key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Choice a tie breaker according to the application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 smtClean="0"/>
              <a:t>browsing the web or transferring large amounts of data</a:t>
            </a:r>
            <a:r>
              <a:rPr lang="en-US" altLang="zh-TW" dirty="0"/>
              <a:t> </a:t>
            </a:r>
            <a:r>
              <a:rPr lang="en-US" altLang="zh-TW" dirty="0" smtClean="0"/>
              <a:t>→ bandwidth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/>
              <a:t>L</a:t>
            </a:r>
            <a:r>
              <a:rPr lang="en-US" altLang="zh-TW" dirty="0" smtClean="0"/>
              <a:t>atency-sensitive applications →  RTT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en-US" altLang="zh-TW" dirty="0" smtClean="0"/>
              <a:t>Application need speciﬁes port → open ports</a:t>
            </a:r>
          </a:p>
        </p:txBody>
      </p:sp>
    </p:spTree>
    <p:extLst>
      <p:ext uri="{BB962C8B-B14F-4D97-AF65-F5344CB8AC3E}">
        <p14:creationId xmlns:p14="http://schemas.microsoft.com/office/powerpoint/2010/main" val="2989035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I</a:t>
            </a:r>
            <a:r>
              <a:rPr lang="en-US" altLang="zh-TW" dirty="0" smtClean="0"/>
              <a:t>mplemented on Linux, and have cross-compiled it for both x86 laptops and ARM-based handhelds</a:t>
            </a:r>
          </a:p>
          <a:p>
            <a:r>
              <a:rPr lang="en-US" altLang="zh-TW" dirty="0" smtClean="0"/>
              <a:t>AP scanning happens when the current AP becomes unusable</a:t>
            </a:r>
          </a:p>
          <a:p>
            <a:r>
              <a:rPr lang="en-US" altLang="zh-TW" dirty="0" smtClean="0"/>
              <a:t>Set up a single reference server</a:t>
            </a:r>
          </a:p>
          <a:p>
            <a:r>
              <a:rPr lang="en-US" altLang="zh-TW" dirty="0"/>
              <a:t>U</a:t>
            </a:r>
            <a:r>
              <a:rPr lang="en-US" altLang="zh-TW" dirty="0" smtClean="0"/>
              <a:t>se bandwidth to the reference server as the tie breaker</a:t>
            </a:r>
          </a:p>
        </p:txBody>
      </p:sp>
    </p:spTree>
    <p:extLst>
      <p:ext uri="{BB962C8B-B14F-4D97-AF65-F5344CB8AC3E}">
        <p14:creationId xmlns:p14="http://schemas.microsoft.com/office/powerpoint/2010/main" val="4051888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Connection Time and Quality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8246077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7018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Beneﬁt of tracking AP History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32856"/>
            <a:ext cx="4630429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67475"/>
            <a:ext cx="3794507" cy="3123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834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Spider: improving mobile networking with concurrent </a:t>
            </a:r>
            <a:r>
              <a:rPr lang="en-US" altLang="zh-TW" dirty="0" err="1"/>
              <a:t>wi-fi</a:t>
            </a:r>
            <a:r>
              <a:rPr lang="en-US" altLang="zh-TW" dirty="0"/>
              <a:t> </a:t>
            </a:r>
            <a:r>
              <a:rPr lang="en-US" altLang="zh-TW" dirty="0" smtClean="0"/>
              <a:t>connections – 2011 </a:t>
            </a:r>
            <a:r>
              <a:rPr lang="en-US" altLang="zh-TW" dirty="0" smtClean="0"/>
              <a:t>SIGCOM</a:t>
            </a:r>
          </a:p>
          <a:p>
            <a:endParaRPr lang="en-US" altLang="zh-TW" dirty="0" smtClean="0"/>
          </a:p>
          <a:p>
            <a:r>
              <a:rPr lang="en-US" altLang="zh-TW" dirty="0"/>
              <a:t>Context-Based Network Estimation for Energy-Efficient Ubiquitous Wireless </a:t>
            </a:r>
            <a:r>
              <a:rPr lang="en-US" altLang="zh-TW" dirty="0" smtClean="0"/>
              <a:t>Connectivity </a:t>
            </a:r>
            <a:r>
              <a:rPr lang="en-US" altLang="zh-TW" dirty="0"/>
              <a:t>- IEEE Transactions </a:t>
            </a:r>
            <a:r>
              <a:rPr lang="en-US" altLang="zh-TW" dirty="0" smtClean="0"/>
              <a:t>on Mobile Computing 2011</a:t>
            </a:r>
          </a:p>
          <a:p>
            <a:endParaRPr lang="en-US" altLang="zh-TW" dirty="0"/>
          </a:p>
          <a:p>
            <a:r>
              <a:rPr lang="en-US" altLang="zh-TW" dirty="0" err="1"/>
              <a:t>Wifi</a:t>
            </a:r>
            <a:r>
              <a:rPr lang="en-US" altLang="zh-TW" dirty="0"/>
              <a:t>-Reports: Improving </a:t>
            </a:r>
            <a:r>
              <a:rPr lang="en-US" altLang="zh-TW" dirty="0" smtClean="0"/>
              <a:t>Wireless Network </a:t>
            </a:r>
            <a:r>
              <a:rPr lang="en-US" altLang="zh-TW" dirty="0"/>
              <a:t>Selection with </a:t>
            </a:r>
            <a:r>
              <a:rPr lang="en-US" altLang="zh-TW" dirty="0" smtClean="0"/>
              <a:t>Collaboration - </a:t>
            </a:r>
            <a:r>
              <a:rPr lang="en-US" altLang="zh-TW" dirty="0"/>
              <a:t>IEEE Transactions on Mobile </a:t>
            </a:r>
            <a:r>
              <a:rPr lang="en-US" altLang="zh-TW" dirty="0" smtClean="0"/>
              <a:t>Computing 2011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0728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Common operating systems simply scans for APs and then chooses the unencrypted one with the highest signal strength</a:t>
            </a:r>
          </a:p>
          <a:p>
            <a:r>
              <a:rPr lang="en-US" altLang="zh-TW" dirty="0" smtClean="0"/>
              <a:t>This method may not select an available AP automatically</a:t>
            </a:r>
          </a:p>
          <a:p>
            <a:r>
              <a:rPr lang="en-US" altLang="zh-TW" dirty="0" smtClean="0"/>
              <a:t>We want our wireless clients to quickly examine all available connection points, and automatically select one of them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583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Field Study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Choose 3 different area with different population density in Chicago.</a:t>
                </a:r>
              </a:p>
              <a:p>
                <a:r>
                  <a:rPr lang="en-US" altLang="zh-TW" dirty="0" smtClean="0"/>
                  <a:t>Walk a 1.3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𝑘𝑚</m:t>
                        </m:r>
                      </m:e>
                      <m:sup>
                        <m:r>
                          <a:rPr lang="en-US" altLang="zh-TW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dirty="0" smtClean="0"/>
                  <a:t> grid of city streets with a PDA containing an 802.11 wireless card. </a:t>
                </a:r>
              </a:p>
              <a:p>
                <a:r>
                  <a:rPr lang="en-US" altLang="zh-TW" dirty="0"/>
                  <a:t>A</a:t>
                </a:r>
                <a:r>
                  <a:rPr lang="en-US" altLang="zh-TW" dirty="0" smtClean="0"/>
                  <a:t> reference server (RS) was a machine directly connected to the Internet, used to estimate round-trip-time and test open ports</a:t>
                </a:r>
              </a:p>
              <a:p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l="-1630" t="-1752" r="-18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08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Field Study Script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03692"/>
            <a:ext cx="6552729" cy="3185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403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Field Study 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992" y="1412776"/>
            <a:ext cx="6932535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992" y="3717032"/>
            <a:ext cx="6866879" cy="257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251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 number Per Scan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7128792" cy="5118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4512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Missed Connectivity Opportunities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5472608" cy="4291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6012160" y="5013176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SSS sometime worse than random → signal strength is not a good predictor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61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VIRGIL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new AP selection system</a:t>
            </a:r>
          </a:p>
          <a:p>
            <a:r>
              <a:rPr lang="en-US" altLang="zh-TW" dirty="0"/>
              <a:t>S</a:t>
            </a:r>
            <a:r>
              <a:rPr lang="en-US" altLang="zh-TW" dirty="0" smtClean="0"/>
              <a:t>cans for available APs, then quickly and cheaply probes each AP</a:t>
            </a:r>
          </a:p>
          <a:p>
            <a:r>
              <a:rPr lang="en-US" altLang="zh-TW" dirty="0" smtClean="0"/>
              <a:t>Virgil stores </a:t>
            </a:r>
            <a:r>
              <a:rPr lang="en-US" altLang="zh-TW" dirty="0" smtClean="0"/>
              <a:t>test </a:t>
            </a:r>
            <a:r>
              <a:rPr lang="en-US" altLang="zh-TW" dirty="0" smtClean="0"/>
              <a:t>results in a local database, it improves performance by not rescanning </a:t>
            </a:r>
            <a:r>
              <a:rPr lang="en-US" altLang="zh-TW" dirty="0" smtClean="0"/>
              <a:t>too often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0735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VIRGIL’s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Scan for all available APs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Test each unencrypted AP in the scan set</a:t>
            </a:r>
          </a:p>
          <a:p>
            <a:pPr lvl="2"/>
            <a:r>
              <a:rPr lang="en-US" altLang="zh-TW" dirty="0" smtClean="0"/>
              <a:t>Get AP properties (SSID, MAC address, signal strength, etc.)</a:t>
            </a:r>
          </a:p>
          <a:p>
            <a:pPr lvl="2"/>
            <a:r>
              <a:rPr lang="en-US" altLang="zh-TW" dirty="0" smtClean="0"/>
              <a:t>Try to get DHCP address from AP</a:t>
            </a:r>
          </a:p>
          <a:p>
            <a:pPr lvl="2"/>
            <a:r>
              <a:rPr lang="en-US" altLang="zh-TW" dirty="0" smtClean="0"/>
              <a:t>If successful, probe the AP</a:t>
            </a:r>
          </a:p>
          <a:p>
            <a:pPr lvl="2"/>
            <a:r>
              <a:rPr lang="en-US" altLang="zh-TW" dirty="0" smtClean="0"/>
              <a:t>Store test results in a local database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Select the “best” AP, based on test results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1268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5488</TotalTime>
  <Words>498</Words>
  <Application>Microsoft Office PowerPoint</Application>
  <PresentationFormat>如螢幕大小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Improved Access Point Selection</vt:lpstr>
      <vt:lpstr>Motivation</vt:lpstr>
      <vt:lpstr>Field Study</vt:lpstr>
      <vt:lpstr>Field Study Script</vt:lpstr>
      <vt:lpstr>Field Study Result</vt:lpstr>
      <vt:lpstr>AP number Per Scan </vt:lpstr>
      <vt:lpstr>Missed Connectivity Opportunities</vt:lpstr>
      <vt:lpstr>VIRGIL</vt:lpstr>
      <vt:lpstr>VIRGIL’s algorithm</vt:lpstr>
      <vt:lpstr>Probing an AP</vt:lpstr>
      <vt:lpstr>Access Point Info Refresh</vt:lpstr>
      <vt:lpstr>AP Selection</vt:lpstr>
      <vt:lpstr>Prototype</vt:lpstr>
      <vt:lpstr>Connection Time and Quality</vt:lpstr>
      <vt:lpstr>Beneﬁt of tracking AP History</vt:lpstr>
      <vt:lpstr>Related Works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tim</dc:creator>
  <cp:lastModifiedBy>tim</cp:lastModifiedBy>
  <cp:revision>31</cp:revision>
  <dcterms:created xsi:type="dcterms:W3CDTF">2012-09-08T07:34:45Z</dcterms:created>
  <dcterms:modified xsi:type="dcterms:W3CDTF">2012-09-12T03:18:18Z</dcterms:modified>
</cp:coreProperties>
</file>