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8993-1F74-4604-9784-46B7FE9D0960}" type="datetimeFigureOut">
              <a:rPr lang="zh-TW" altLang="en-US" smtClean="0"/>
              <a:t>2013/11/26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668A1-06DF-4E17-A027-6BC80B9DD6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5096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8993-1F74-4604-9784-46B7FE9D0960}" type="datetimeFigureOut">
              <a:rPr lang="zh-TW" altLang="en-US" smtClean="0"/>
              <a:t>2013/11/26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668A1-06DF-4E17-A027-6BC80B9DD6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699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8993-1F74-4604-9784-46B7FE9D0960}" type="datetimeFigureOut">
              <a:rPr lang="zh-TW" altLang="en-US" smtClean="0"/>
              <a:t>2013/11/26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668A1-06DF-4E17-A027-6BC80B9DD6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901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8993-1F74-4604-9784-46B7FE9D0960}" type="datetimeFigureOut">
              <a:rPr lang="zh-TW" altLang="en-US" smtClean="0"/>
              <a:t>2013/11/26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668A1-06DF-4E17-A027-6BC80B9DD6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7132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8993-1F74-4604-9784-46B7FE9D0960}" type="datetimeFigureOut">
              <a:rPr lang="zh-TW" altLang="en-US" smtClean="0"/>
              <a:t>2013/11/26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668A1-06DF-4E17-A027-6BC80B9DD6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14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8993-1F74-4604-9784-46B7FE9D0960}" type="datetimeFigureOut">
              <a:rPr lang="zh-TW" altLang="en-US" smtClean="0"/>
              <a:t>2013/11/26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668A1-06DF-4E17-A027-6BC80B9DD6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109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8993-1F74-4604-9784-46B7FE9D0960}" type="datetimeFigureOut">
              <a:rPr lang="zh-TW" altLang="en-US" smtClean="0"/>
              <a:t>2013/11/26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668A1-06DF-4E17-A027-6BC80B9DD6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4536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8993-1F74-4604-9784-46B7FE9D0960}" type="datetimeFigureOut">
              <a:rPr lang="zh-TW" altLang="en-US" smtClean="0"/>
              <a:t>2013/11/26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668A1-06DF-4E17-A027-6BC80B9DD6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9846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8993-1F74-4604-9784-46B7FE9D0960}" type="datetimeFigureOut">
              <a:rPr lang="zh-TW" altLang="en-US" smtClean="0"/>
              <a:t>2013/11/26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668A1-06DF-4E17-A027-6BC80B9DD6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5934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8993-1F74-4604-9784-46B7FE9D0960}" type="datetimeFigureOut">
              <a:rPr lang="zh-TW" altLang="en-US" smtClean="0"/>
              <a:t>2013/11/26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668A1-06DF-4E17-A027-6BC80B9DD6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230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98993-1F74-4604-9784-46B7FE9D0960}" type="datetimeFigureOut">
              <a:rPr lang="zh-TW" altLang="en-US" smtClean="0"/>
              <a:t>2013/11/26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668A1-06DF-4E17-A027-6BC80B9DD6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058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98993-1F74-4604-9784-46B7FE9D0960}" type="datetimeFigureOut">
              <a:rPr lang="zh-TW" altLang="en-US" smtClean="0"/>
              <a:t>2013/11/26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668A1-06DF-4E17-A027-6BC80B9DD6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774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 err="1"/>
              <a:t>OpenFlow</a:t>
            </a:r>
            <a:r>
              <a:rPr lang="en-US" altLang="zh-TW" b="1" dirty="0"/>
              <a:t> MPLS and the Open Source Label </a:t>
            </a:r>
            <a:r>
              <a:rPr lang="en-US" altLang="zh-TW" b="1" dirty="0" smtClean="0"/>
              <a:t>Switched Router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ITC’11</a:t>
            </a:r>
          </a:p>
          <a:p>
            <a:r>
              <a:rPr lang="en-US" altLang="zh-TW" dirty="0" smtClean="0"/>
              <a:t>James </a:t>
            </a:r>
            <a:r>
              <a:rPr lang="en-US" altLang="zh-TW" dirty="0" err="1" smtClean="0"/>
              <a:t>kempf</a:t>
            </a:r>
            <a:r>
              <a:rPr lang="en-US" altLang="zh-TW" dirty="0" smtClean="0"/>
              <a:t> et al.</a:t>
            </a:r>
          </a:p>
          <a:p>
            <a:r>
              <a:rPr lang="en-US" altLang="zh-TW" dirty="0" smtClean="0"/>
              <a:t>Google.com </a:t>
            </a:r>
            <a:r>
              <a:rPr lang="en-US" altLang="zh-TW" smtClean="0"/>
              <a:t>and Stanford.edu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75021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Modify the open flow packet header</a:t>
            </a:r>
          </a:p>
          <a:p>
            <a:pPr lvl="1"/>
            <a:r>
              <a:rPr lang="en-US" altLang="zh-TW" dirty="0" smtClean="0"/>
              <a:t>MPLS Label stack</a:t>
            </a:r>
          </a:p>
          <a:p>
            <a:r>
              <a:rPr lang="en-US" altLang="zh-TW" dirty="0" smtClean="0"/>
              <a:t>Add the actions of MPLS to </a:t>
            </a:r>
            <a:r>
              <a:rPr lang="en-US" altLang="zh-TW" dirty="0" err="1" smtClean="0"/>
              <a:t>openflow</a:t>
            </a:r>
            <a:r>
              <a:rPr lang="en-US" altLang="zh-TW" dirty="0" smtClean="0"/>
              <a:t> </a:t>
            </a:r>
          </a:p>
          <a:p>
            <a:pPr lvl="1"/>
            <a:r>
              <a:rPr lang="en-US" altLang="zh-TW" dirty="0" smtClean="0"/>
              <a:t>Virtual port: allow the data plane to do the actions</a:t>
            </a:r>
          </a:p>
          <a:p>
            <a:pPr lvl="1"/>
            <a:r>
              <a:rPr lang="en-US" altLang="zh-TW" dirty="0" smtClean="0"/>
              <a:t>Allow controller to control the MPLS path</a:t>
            </a:r>
          </a:p>
          <a:p>
            <a:r>
              <a:rPr lang="en-US" altLang="zh-TW" dirty="0" err="1" smtClean="0"/>
              <a:t>NetFPGA</a:t>
            </a:r>
            <a:r>
              <a:rPr lang="en-US" altLang="zh-TW" dirty="0" smtClean="0"/>
              <a:t> Implementation</a:t>
            </a:r>
          </a:p>
          <a:p>
            <a:r>
              <a:rPr lang="en-US" altLang="zh-TW" dirty="0" smtClean="0"/>
              <a:t>Open source label switched router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38778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Modify the packet header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Increase the size </a:t>
            </a:r>
            <a:r>
              <a:rPr lang="en-US" altLang="zh-TW" dirty="0"/>
              <a:t>of the tuple used for flow </a:t>
            </a:r>
            <a:r>
              <a:rPr lang="en-US" altLang="zh-TW" dirty="0" smtClean="0"/>
              <a:t>identification to add the MPLS Label stack</a:t>
            </a:r>
          </a:p>
          <a:p>
            <a:r>
              <a:rPr lang="en-US" altLang="zh-TW" dirty="0" smtClean="0"/>
              <a:t>Label 1 define the services (ex: VPN), Label 2 define the </a:t>
            </a:r>
            <a:r>
              <a:rPr lang="en-US" altLang="zh-TW" dirty="0"/>
              <a:t>transport </a:t>
            </a:r>
            <a:r>
              <a:rPr lang="en-US" altLang="zh-TW" dirty="0" smtClean="0"/>
              <a:t>tunnel.</a:t>
            </a: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077072"/>
            <a:ext cx="65055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向下箭號 4"/>
          <p:cNvSpPr/>
          <p:nvPr/>
        </p:nvSpPr>
        <p:spPr>
          <a:xfrm rot="10800000">
            <a:off x="4440411" y="4941168"/>
            <a:ext cx="288032" cy="38231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6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Add the actions of MPLS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Virtual port: an isolated abstraction. Rather </a:t>
            </a:r>
            <a:r>
              <a:rPr lang="en-US" altLang="zh-TW" dirty="0"/>
              <a:t>than inserting </a:t>
            </a:r>
            <a:r>
              <a:rPr lang="en-US" altLang="zh-TW" dirty="0" smtClean="0"/>
              <a:t>the MPLS </a:t>
            </a:r>
            <a:r>
              <a:rPr lang="en-US" altLang="zh-TW" dirty="0"/>
              <a:t>protocol actions into the basic </a:t>
            </a:r>
            <a:r>
              <a:rPr lang="en-US" altLang="zh-TW" dirty="0" err="1"/>
              <a:t>OpenFlow</a:t>
            </a:r>
            <a:r>
              <a:rPr lang="en-US" altLang="zh-TW" dirty="0"/>
              <a:t> </a:t>
            </a:r>
            <a:r>
              <a:rPr lang="en-US" altLang="zh-TW" dirty="0" smtClean="0"/>
              <a:t>packet.</a:t>
            </a:r>
          </a:p>
          <a:p>
            <a:r>
              <a:rPr lang="en-US" altLang="zh-TW" dirty="0" smtClean="0"/>
              <a:t>Actions:</a:t>
            </a:r>
          </a:p>
          <a:p>
            <a:pPr lvl="1"/>
            <a:r>
              <a:rPr lang="en-US" altLang="zh-TW" dirty="0" smtClean="0"/>
              <a:t>Push</a:t>
            </a:r>
            <a:endParaRPr lang="en-US" altLang="zh-TW" dirty="0"/>
          </a:p>
          <a:p>
            <a:pPr lvl="1"/>
            <a:r>
              <a:rPr lang="en-US" altLang="zh-TW" dirty="0" smtClean="0"/>
              <a:t>Pop</a:t>
            </a:r>
          </a:p>
          <a:p>
            <a:pPr lvl="1"/>
            <a:r>
              <a:rPr lang="en-US" altLang="zh-TW" dirty="0" smtClean="0"/>
              <a:t>Swap</a:t>
            </a:r>
          </a:p>
          <a:p>
            <a:r>
              <a:rPr lang="en-US" altLang="zh-TW" dirty="0"/>
              <a:t>The </a:t>
            </a:r>
            <a:r>
              <a:rPr lang="en-US" altLang="zh-TW" dirty="0" err="1"/>
              <a:t>OpenFlow</a:t>
            </a:r>
            <a:r>
              <a:rPr lang="en-US" altLang="zh-TW" dirty="0"/>
              <a:t> protocol was extended with the </a:t>
            </a:r>
            <a:r>
              <a:rPr lang="en-US" altLang="zh-TW" dirty="0" smtClean="0"/>
              <a:t>following messages </a:t>
            </a:r>
            <a:r>
              <a:rPr lang="en-US" altLang="zh-TW" dirty="0"/>
              <a:t>to allow the controller to program label switched </a:t>
            </a:r>
            <a:r>
              <a:rPr lang="en-US" altLang="zh-TW" dirty="0" smtClean="0"/>
              <a:t>paths (LSPs</a:t>
            </a:r>
            <a:r>
              <a:rPr lang="en-US" altLang="zh-TW" dirty="0"/>
              <a:t>) into the switches</a:t>
            </a:r>
            <a:endParaRPr lang="en-US" altLang="zh-TW" dirty="0" smtClean="0"/>
          </a:p>
          <a:p>
            <a:pPr lvl="1"/>
            <a:endParaRPr lang="en-US" altLang="zh-TW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936" y="6093296"/>
            <a:ext cx="66770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492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NetFPGA</a:t>
            </a:r>
            <a:r>
              <a:rPr lang="en-US" altLang="zh-TW" dirty="0" smtClean="0"/>
              <a:t> Implementation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en-US" altLang="zh-TW" dirty="0" smtClean="0"/>
              <a:t>2000$ US dollars</a:t>
            </a:r>
          </a:p>
          <a:p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226466"/>
            <a:ext cx="4478064" cy="5225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692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Open source label switched router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4258816" cy="4525963"/>
          </a:xfrm>
        </p:spPr>
        <p:txBody>
          <a:bodyPr>
            <a:normAutofit/>
          </a:bodyPr>
          <a:lstStyle/>
          <a:p>
            <a:r>
              <a:rPr lang="en-US" altLang="zh-TW" sz="2400" dirty="0" err="1" smtClean="0"/>
              <a:t>NetFPGA</a:t>
            </a:r>
            <a:r>
              <a:rPr lang="en-US" altLang="zh-TW" sz="2400" dirty="0" smtClean="0"/>
              <a:t>: receive the </a:t>
            </a:r>
            <a:r>
              <a:rPr lang="en-US" altLang="zh-TW" sz="2400" dirty="0" err="1" smtClean="0"/>
              <a:t>pakcet</a:t>
            </a:r>
            <a:endParaRPr lang="en-US" altLang="zh-TW" sz="2400" dirty="0"/>
          </a:p>
          <a:p>
            <a:r>
              <a:rPr lang="en-US" altLang="zh-TW" sz="2400" dirty="0" smtClean="0"/>
              <a:t>LDP daemon: </a:t>
            </a:r>
            <a:r>
              <a:rPr lang="en-US" altLang="zh-TW" sz="2400" dirty="0"/>
              <a:t>allows two devices to form an adjacency and establish </a:t>
            </a:r>
            <a:r>
              <a:rPr lang="en-US" altLang="zh-TW" sz="2400" dirty="0" smtClean="0"/>
              <a:t>label bindings </a:t>
            </a:r>
            <a:r>
              <a:rPr lang="en-US" altLang="zh-TW" sz="2400" dirty="0"/>
              <a:t>for label switched </a:t>
            </a:r>
            <a:r>
              <a:rPr lang="en-US" altLang="zh-TW" sz="2400" dirty="0" smtClean="0"/>
              <a:t>paths</a:t>
            </a:r>
          </a:p>
          <a:p>
            <a:r>
              <a:rPr lang="en-US" altLang="zh-TW" sz="2400" dirty="0" smtClean="0"/>
              <a:t>LSP Synchronizer: </a:t>
            </a:r>
            <a:r>
              <a:rPr lang="en-US" altLang="zh-TW" sz="2400" dirty="0"/>
              <a:t>polls the MPLS LFIB in the kernel periodically for changes</a:t>
            </a:r>
            <a:endParaRPr lang="zh-TW" alt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628800"/>
            <a:ext cx="4256500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616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198</Words>
  <Application>Microsoft Office PowerPoint</Application>
  <PresentationFormat>如螢幕大小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Office 佈景主題</vt:lpstr>
      <vt:lpstr>OpenFlow MPLS and the Open Source Label Switched Router</vt:lpstr>
      <vt:lpstr>Introduction</vt:lpstr>
      <vt:lpstr>Modify the packet header</vt:lpstr>
      <vt:lpstr>Add the actions of MPLS</vt:lpstr>
      <vt:lpstr>NetFPGA Implementation</vt:lpstr>
      <vt:lpstr>Open source label switched router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OpenFlow MPLS and the Open Source Label Switched Router</dc:title>
  <dc:creator>smonion</dc:creator>
  <cp:lastModifiedBy>smonion</cp:lastModifiedBy>
  <cp:revision>13</cp:revision>
  <dcterms:created xsi:type="dcterms:W3CDTF">2013-11-26T05:03:05Z</dcterms:created>
  <dcterms:modified xsi:type="dcterms:W3CDTF">2013-11-26T05:34:36Z</dcterms:modified>
</cp:coreProperties>
</file>