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57" r:id="rId5"/>
    <p:sldId id="259" r:id="rId6"/>
    <p:sldId id="258" r:id="rId7"/>
    <p:sldId id="263" r:id="rId8"/>
    <p:sldId id="262" r:id="rId9"/>
    <p:sldId id="266" r:id="rId10"/>
    <p:sldId id="264" r:id="rId11"/>
    <p:sldId id="268" r:id="rId12"/>
    <p:sldId id="273" r:id="rId13"/>
    <p:sldId id="270" r:id="rId14"/>
    <p:sldId id="271" r:id="rId15"/>
    <p:sldId id="269" r:id="rId16"/>
    <p:sldId id="275" r:id="rId17"/>
    <p:sldId id="274" r:id="rId18"/>
    <p:sldId id="276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67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5230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774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03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52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48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45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91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36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40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812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39491-E3FE-4EED-B21C-98623475112D}" type="datetimeFigureOut">
              <a:rPr lang="zh-TW" altLang="en-US" smtClean="0"/>
              <a:t>2013/1/15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A5CE8-3C66-47E6-BA7E-9ABFFD13E7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18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Real Time Top-N Recommendation in Social Streams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32848" cy="1126976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[ACM </a:t>
            </a:r>
            <a:r>
              <a:rPr lang="en-US" altLang="zh-TW" dirty="0" err="1" smtClean="0"/>
              <a:t>RecSys</a:t>
            </a:r>
            <a:r>
              <a:rPr lang="en-US" altLang="zh-TW" dirty="0" smtClean="0"/>
              <a:t> 12]</a:t>
            </a:r>
          </a:p>
          <a:p>
            <a:r>
              <a:rPr lang="en-US" altLang="zh-TW" dirty="0" smtClean="0"/>
              <a:t>Ernesto Diaz-Aviles  , Lucas </a:t>
            </a:r>
            <a:r>
              <a:rPr lang="en-US" altLang="zh-TW" dirty="0" err="1" smtClean="0"/>
              <a:t>Drumond</a:t>
            </a:r>
            <a:r>
              <a:rPr lang="en-US" altLang="zh-TW" dirty="0" smtClean="0"/>
              <a:t> , Lars Schmidt-</a:t>
            </a:r>
            <a:r>
              <a:rPr lang="en-US" altLang="zh-TW" dirty="0" err="1" smtClean="0"/>
              <a:t>Thieme</a:t>
            </a:r>
            <a:r>
              <a:rPr lang="en-US" altLang="zh-TW" dirty="0" smtClean="0"/>
              <a:t> , and Wolfgang </a:t>
            </a:r>
            <a:r>
              <a:rPr lang="en-US" altLang="zh-TW" dirty="0" err="1" smtClean="0"/>
              <a:t>Nejdl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1475656" y="4941168"/>
            <a:ext cx="7232848" cy="1126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000" dirty="0" smtClean="0"/>
              <a:t>Presented by </a:t>
            </a:r>
          </a:p>
          <a:p>
            <a:r>
              <a:rPr lang="en-US" altLang="zh-TW" sz="2000" dirty="0" smtClean="0"/>
              <a:t>NTHU NMSL </a:t>
            </a:r>
            <a:r>
              <a:rPr lang="en-US" altLang="zh-TW" sz="2000" dirty="0" err="1" smtClean="0"/>
              <a:t>Shu</a:t>
            </a:r>
            <a:r>
              <a:rPr lang="en-US" altLang="zh-TW" sz="2000" dirty="0" smtClean="0"/>
              <a:t>-Ting Wang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62798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Usage Scenario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 ﬁlter a continuous stream of incoming tweets in to recommend topics that match user interests at a speciﬁc moment</a:t>
            </a:r>
          </a:p>
          <a:p>
            <a:endParaRPr lang="zh-TW" altLang="en-US" dirty="0"/>
          </a:p>
        </p:txBody>
      </p:sp>
      <p:pic>
        <p:nvPicPr>
          <p:cNvPr id="4098" name="Picture 2" descr="http://allthingsd.com/files/2011/05/twitter_newbird_boxed_whiteonblue-300x28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74" y="3861048"/>
            <a:ext cx="1785039" cy="1695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直線單箭頭接點 4"/>
          <p:cNvCxnSpPr>
            <a:stCxn id="4098" idx="3"/>
            <a:endCxn id="7" idx="1"/>
          </p:cNvCxnSpPr>
          <p:nvPr/>
        </p:nvCxnSpPr>
        <p:spPr>
          <a:xfrm>
            <a:off x="2616413" y="4708942"/>
            <a:ext cx="153305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5"/>
          <p:cNvSpPr txBox="1"/>
          <p:nvPr/>
        </p:nvSpPr>
        <p:spPr>
          <a:xfrm>
            <a:off x="2550091" y="433961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Tweets Stream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4149472" y="4524276"/>
            <a:ext cx="12100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Topic Filter</a:t>
            </a:r>
            <a:endParaRPr lang="zh-TW" altLang="en-US" dirty="0"/>
          </a:p>
        </p:txBody>
      </p:sp>
      <p:cxnSp>
        <p:nvCxnSpPr>
          <p:cNvPr id="9" name="直線單箭頭接點 8"/>
          <p:cNvCxnSpPr/>
          <p:nvPr/>
        </p:nvCxnSpPr>
        <p:spPr>
          <a:xfrm>
            <a:off x="5359524" y="4721363"/>
            <a:ext cx="166646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/>
          <p:cNvSpPr txBox="1"/>
          <p:nvPr/>
        </p:nvSpPr>
        <p:spPr>
          <a:xfrm>
            <a:off x="5364812" y="433961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Matched Topics </a:t>
            </a:r>
            <a:endParaRPr lang="zh-TW" altLang="en-US" dirty="0"/>
          </a:p>
        </p:txBody>
      </p:sp>
      <p:pic>
        <p:nvPicPr>
          <p:cNvPr id="4100" name="Picture 4" descr="http://thecontentwrangler.com/wp-content/uploads/2011/08/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260" y="3789039"/>
            <a:ext cx="1652394" cy="1652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07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Approach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altLang="zh-TW" dirty="0" smtClean="0"/>
              <a:t>Use </a:t>
            </a:r>
            <a:r>
              <a:rPr lang="en-US" altLang="zh-TW" dirty="0" err="1" smtClean="0"/>
              <a:t>hashtags</a:t>
            </a:r>
            <a:r>
              <a:rPr lang="en-US" altLang="zh-TW" dirty="0" smtClean="0"/>
              <a:t> to represent topic interests of</a:t>
            </a:r>
            <a:r>
              <a:rPr lang="zh-TW" altLang="en-US" dirty="0" smtClean="0"/>
              <a:t> </a:t>
            </a:r>
            <a:r>
              <a:rPr lang="en-US" altLang="zh-TW" dirty="0" smtClean="0"/>
              <a:t>users</a:t>
            </a:r>
          </a:p>
          <a:p>
            <a:r>
              <a:rPr lang="en-US" altLang="zh-TW" dirty="0" smtClean="0"/>
              <a:t>Collaborative Filtering(CF) are good at generating low dimensional linear factor models.</a:t>
            </a:r>
          </a:p>
          <a:p>
            <a:r>
              <a:rPr lang="en-US" altLang="zh-TW" dirty="0" smtClean="0"/>
              <a:t>With the high precision, CF takes a long time that is not suitable for real time recommendation tasks.</a:t>
            </a:r>
          </a:p>
        </p:txBody>
      </p:sp>
    </p:spTree>
    <p:extLst>
      <p:ext uri="{BB962C8B-B14F-4D97-AF65-F5344CB8AC3E}">
        <p14:creationId xmlns:p14="http://schemas.microsoft.com/office/powerpoint/2010/main" val="3348411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Basics of Recommendation 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/>
              <a:t>Stream Ranking Matrix Factorization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Experiment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66648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</a:t>
            </a:r>
            <a:r>
              <a:rPr lang="en-US" altLang="zh-TW" dirty="0" smtClean="0"/>
              <a:t>atrix </a:t>
            </a:r>
            <a:r>
              <a:rPr lang="en-US" altLang="zh-TW" dirty="0"/>
              <a:t>F</a:t>
            </a:r>
            <a:r>
              <a:rPr lang="en-US" altLang="zh-TW" dirty="0" smtClean="0"/>
              <a:t>actorization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altLang="zh-TW" dirty="0" smtClean="0"/>
              <a:t>Typical CF organizes a tuple(</a:t>
            </a:r>
            <a:r>
              <a:rPr lang="en-US" altLang="zh-TW" dirty="0" err="1" smtClean="0"/>
              <a:t>user,item,rating</a:t>
            </a:r>
            <a:r>
              <a:rPr lang="en-US" altLang="zh-TW" dirty="0" smtClean="0"/>
              <a:t>) as a sparse matrix</a:t>
            </a:r>
          </a:p>
          <a:p>
            <a:r>
              <a:rPr lang="en-US" altLang="zh-TW" dirty="0" smtClean="0"/>
              <a:t>L</a:t>
            </a:r>
            <a:r>
              <a:rPr lang="en-US" altLang="zh-TW" dirty="0" smtClean="0"/>
              <a:t>ow dimensional models</a:t>
            </a:r>
            <a:r>
              <a:rPr lang="en-US" altLang="zh-TW" dirty="0"/>
              <a:t> </a:t>
            </a:r>
            <a:r>
              <a:rPr lang="en-US" altLang="zh-TW" dirty="0" smtClean="0"/>
              <a:t>are useful for considering only a small number of latent factor</a:t>
            </a:r>
          </a:p>
          <a:p>
            <a:r>
              <a:rPr lang="en-US" altLang="zh-TW" dirty="0" smtClean="0"/>
              <a:t>Matrix f</a:t>
            </a:r>
            <a:r>
              <a:rPr lang="en-US" altLang="zh-TW" dirty="0" smtClean="0"/>
              <a:t>actorization is a realization of above models.</a:t>
            </a:r>
            <a:endParaRPr lang="en-US" altLang="zh-TW" dirty="0"/>
          </a:p>
          <a:p>
            <a:r>
              <a:rPr lang="en-US" altLang="zh-TW" dirty="0" smtClean="0"/>
              <a:t>We interest in pairwise ranking method for matrix factorization.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868003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Main Steps</a:t>
            </a:r>
            <a:endParaRPr lang="zh-TW" altLang="en-US" dirty="0"/>
          </a:p>
        </p:txBody>
      </p:sp>
      <p:sp>
        <p:nvSpPr>
          <p:cNvPr id="4" name="五邊形 3"/>
          <p:cNvSpPr/>
          <p:nvPr/>
        </p:nvSpPr>
        <p:spPr>
          <a:xfrm>
            <a:off x="2843808" y="1844824"/>
            <a:ext cx="3312368" cy="50405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Social Media Stream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2555776" y="2924944"/>
            <a:ext cx="3960440" cy="36004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Sample the Stream: Reservoir </a:t>
            </a:r>
            <a:r>
              <a:rPr lang="en-US" altLang="zh-TW" sz="1600" dirty="0" smtClean="0">
                <a:solidFill>
                  <a:schemeClr val="tx1"/>
                </a:solidFill>
              </a:rPr>
              <a:t>Sampling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2411760" y="3717032"/>
            <a:ext cx="4319628" cy="11521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600" dirty="0" smtClean="0">
                <a:solidFill>
                  <a:schemeClr val="tx1"/>
                </a:solidFill>
              </a:rPr>
              <a:t>Stream Ranking Matrix Factorization RMFX: </a:t>
            </a:r>
          </a:p>
          <a:p>
            <a:r>
              <a:rPr lang="en-US" altLang="zh-TW" sz="1600" dirty="0" smtClean="0">
                <a:solidFill>
                  <a:schemeClr val="tx1"/>
                </a:solidFill>
              </a:rPr>
              <a:t>Pairwise Approach for Personalized Rank Learning </a:t>
            </a:r>
          </a:p>
          <a:p>
            <a:r>
              <a:rPr lang="en-US" altLang="zh-TW" sz="1600" dirty="0" smtClean="0">
                <a:solidFill>
                  <a:schemeClr val="tx1"/>
                </a:solidFill>
              </a:rPr>
              <a:t>Using Selective Model Updates from Small Buffers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43595" y="5323224"/>
            <a:ext cx="3240360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Personalized Recommendations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9" name="向下箭號 8"/>
          <p:cNvSpPr/>
          <p:nvPr/>
        </p:nvSpPr>
        <p:spPr>
          <a:xfrm>
            <a:off x="4355976" y="2492896"/>
            <a:ext cx="215598" cy="288032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下箭號 10"/>
          <p:cNvSpPr/>
          <p:nvPr/>
        </p:nvSpPr>
        <p:spPr>
          <a:xfrm>
            <a:off x="4392193" y="3429000"/>
            <a:ext cx="215598" cy="288032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向下箭號 11"/>
          <p:cNvSpPr/>
          <p:nvPr/>
        </p:nvSpPr>
        <p:spPr>
          <a:xfrm>
            <a:off x="4355976" y="4936341"/>
            <a:ext cx="215598" cy="288032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724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Basics of Recommendation 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Stream Ranking Matrix Factorization</a:t>
            </a:r>
          </a:p>
          <a:p>
            <a:r>
              <a:rPr lang="en-US" altLang="zh-TW" dirty="0" smtClean="0"/>
              <a:t>Experiment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5807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 Metric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Method: leave-one-out holdout </a:t>
            </a:r>
          </a:p>
          <a:p>
            <a:r>
              <a:rPr lang="en-US" altLang="zh-TW" dirty="0" smtClean="0"/>
              <a:t>Recall(hit rate): Recall is widely used for evaluating recommender systems</a:t>
            </a:r>
          </a:p>
          <a:p>
            <a:r>
              <a:rPr lang="en-US" altLang="zh-TW" dirty="0" smtClean="0"/>
              <a:t>Precision is not considered here, since it is forced taking into account only a restricted number of recommendations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0267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Real Time Performance</a:t>
            </a:r>
            <a:endParaRPr lang="zh-TW" alt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564904"/>
            <a:ext cx="8136379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4429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Consider real time recommendation with limited buffer that may be deployed to </a:t>
            </a:r>
            <a:r>
              <a:rPr lang="en-US" altLang="zh-TW" dirty="0" smtClean="0"/>
              <a:t>mobile devices with resource constraint.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r>
              <a:rPr lang="en-US" altLang="zh-TW" dirty="0" smtClean="0"/>
              <a:t>Provide a way to implement </a:t>
            </a:r>
            <a:r>
              <a:rPr lang="en-US" altLang="zh-TW" dirty="0" smtClean="0"/>
              <a:t>recommendation engine for topics in</a:t>
            </a:r>
            <a:r>
              <a:rPr lang="en-US" altLang="zh-TW" dirty="0"/>
              <a:t> </a:t>
            </a:r>
            <a:r>
              <a:rPr lang="en-US" altLang="zh-TW" dirty="0" smtClean="0"/>
              <a:t>social stream.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67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Basics of Recommendation </a:t>
            </a:r>
          </a:p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Stream Ranking Matrix Factorization</a:t>
            </a:r>
          </a:p>
          <a:p>
            <a:r>
              <a:rPr lang="en-US" altLang="zh-TW" dirty="0" smtClean="0"/>
              <a:t>Experiment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835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Basics of Recommendation 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Stream Ranking Matrix Factorization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Experiment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043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Why Recommendation?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To deal with information overload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EX: Amazon, </a:t>
            </a:r>
            <a:r>
              <a:rPr lang="en-US" altLang="zh-TW" dirty="0" err="1" smtClean="0"/>
              <a:t>Youtube</a:t>
            </a:r>
            <a:r>
              <a:rPr lang="en-US" altLang="zh-TW" dirty="0" smtClean="0"/>
              <a:t>…</a:t>
            </a:r>
            <a:r>
              <a:rPr lang="en-US" altLang="zh-TW" dirty="0" err="1" smtClean="0"/>
              <a:t>etc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 smtClean="0"/>
              <a:t>To provide personalized service as a skilled waiter</a:t>
            </a:r>
          </a:p>
          <a:p>
            <a:endParaRPr lang="zh-TW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860" y="2708920"/>
            <a:ext cx="4533310" cy="2448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6898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204864"/>
            <a:ext cx="8229600" cy="1143000"/>
          </a:xfrm>
        </p:spPr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How To Recommend? 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927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How To </a:t>
            </a:r>
            <a:r>
              <a:rPr lang="en-US" altLang="zh-TW" dirty="0" smtClean="0"/>
              <a:t>Recommend?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Content-based r</a:t>
            </a:r>
            <a:r>
              <a:rPr lang="en-US" altLang="zh-TW" dirty="0" smtClean="0"/>
              <a:t>ecommendation</a:t>
            </a:r>
            <a:r>
              <a:rPr lang="en-US" altLang="zh-TW" dirty="0" smtClean="0"/>
              <a:t>s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Collaborative recommendations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Hybrid approach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9177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Content-based Recommendations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user will be recommended items similar to the ones the user preferred in the past</a:t>
            </a:r>
            <a:endParaRPr lang="zh-TW" alt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068960"/>
            <a:ext cx="4248472" cy="2736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5693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Collaborative Recommendations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user will be recommended items that </a:t>
            </a:r>
          </a:p>
          <a:p>
            <a:pPr marL="0" indent="0">
              <a:buNone/>
            </a:pPr>
            <a:r>
              <a:rPr lang="en-US" altLang="zh-TW" dirty="0" smtClean="0"/>
              <a:t>    people with similar tastes and preferences     </a:t>
            </a:r>
          </a:p>
          <a:p>
            <a:pPr marL="0" indent="0">
              <a:buNone/>
            </a:pPr>
            <a:r>
              <a:rPr lang="en-US" altLang="zh-TW" dirty="0" smtClean="0"/>
              <a:t>    liked in the past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74287"/>
            <a:ext cx="3168352" cy="2787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6793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Basics of Recommendation </a:t>
            </a:r>
          </a:p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Stream Ranking Matrix Factorization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Experiment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03363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2829</TotalTime>
  <Words>373</Words>
  <Application>Microsoft Office PowerPoint</Application>
  <PresentationFormat>如螢幕大小 (4:3)</PresentationFormat>
  <Paragraphs>81</Paragraphs>
  <Slides>18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Office 佈景主題</vt:lpstr>
      <vt:lpstr>Real Time Top-N Recommendation in Social Streams</vt:lpstr>
      <vt:lpstr>Agenda</vt:lpstr>
      <vt:lpstr>Agenda</vt:lpstr>
      <vt:lpstr>Why Recommendation?</vt:lpstr>
      <vt:lpstr>How To Recommend? </vt:lpstr>
      <vt:lpstr>How To Recommend? </vt:lpstr>
      <vt:lpstr>Content-based Recommendations</vt:lpstr>
      <vt:lpstr>Collaborative Recommendations</vt:lpstr>
      <vt:lpstr>Agenda</vt:lpstr>
      <vt:lpstr>Usage Scenario</vt:lpstr>
      <vt:lpstr>Approach</vt:lpstr>
      <vt:lpstr>Agenda</vt:lpstr>
      <vt:lpstr>Matrix Factorization</vt:lpstr>
      <vt:lpstr>Main Steps</vt:lpstr>
      <vt:lpstr>Agenda</vt:lpstr>
      <vt:lpstr>Evaluation Metric</vt:lpstr>
      <vt:lpstr>Real Time Performance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 Top-N Recommendation in Social Streams</dc:title>
  <dc:creator>wamos</dc:creator>
  <cp:lastModifiedBy>wamos</cp:lastModifiedBy>
  <cp:revision>15</cp:revision>
  <dcterms:created xsi:type="dcterms:W3CDTF">2013-01-15T07:03:00Z</dcterms:created>
  <dcterms:modified xsi:type="dcterms:W3CDTF">2013-01-17T06:12:20Z</dcterms:modified>
</cp:coreProperties>
</file>