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60" r:id="rId3"/>
    <p:sldId id="257" r:id="rId4"/>
    <p:sldId id="258" r:id="rId5"/>
    <p:sldId id="261" r:id="rId6"/>
    <p:sldId id="259" r:id="rId7"/>
    <p:sldId id="263" r:id="rId8"/>
    <p:sldId id="262" r:id="rId9"/>
    <p:sldId id="264" r:id="rId10"/>
    <p:sldId id="265" r:id="rId11"/>
    <p:sldId id="267" r:id="rId12"/>
    <p:sldId id="268" r:id="rId13"/>
    <p:sldId id="266" r:id="rId14"/>
    <p:sldId id="269" r:id="rId15"/>
    <p:sldId id="271" r:id="rId16"/>
    <p:sldId id="272" r:id="rId17"/>
    <p:sldId id="270" r:id="rId18"/>
    <p:sldId id="274" r:id="rId19"/>
    <p:sldId id="273" r:id="rId20"/>
    <p:sldId id="276" r:id="rId21"/>
    <p:sldId id="275" r:id="rId22"/>
    <p:sldId id="277" r:id="rId23"/>
    <p:sldId id="278" r:id="rId24"/>
    <p:sldId id="279" r:id="rId25"/>
    <p:sldId id="281" r:id="rId26"/>
    <p:sldId id="280" r:id="rId2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FB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121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990DA-E5AA-4CA0-8883-100350D3B222}" type="datetimeFigureOut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3E952-6339-457B-9162-20AED6C6DA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6656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2097F-E698-4D1E-854D-4D71C716EB14}" type="datetime1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7835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CC1EE-4FD4-4348-A9DD-2AD93D951998}" type="datetime1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6115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A06B3-3488-45A2-A261-40371088C0A6}" type="datetime1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1000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3DD38-F720-453E-94EE-11DD224CBAAE}" type="datetime1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8234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28558-56E1-4DA2-B2D6-7976158D57EA}" type="datetime1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1533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F1CDB-7597-4223-B843-A0B182B09EE3}" type="datetime1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2623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8DF1F-8E7F-4E01-9C9B-F32F696B61EB}" type="datetime1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1284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C1D60-518B-4CAE-8280-C697C59322E0}" type="datetime1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9948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98F74-A545-4B53-905D-4773D697E67E}" type="datetime1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8344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6DCC-C247-43F6-BE06-D6AA0F21874C}" type="datetime1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6940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6355-876A-4AD0-BA0C-9256F2E25144}" type="datetime1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5289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376E1-169E-4EA2-B917-18FBB8FB86FF}" type="datetime1">
              <a:rPr lang="zh-TW" altLang="en-US" smtClean="0"/>
              <a:t>2015/12/15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01B73-33F4-4999-B3B6-AFBDDF5260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956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Toxicity Detection In Multiplayer Online Games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91072"/>
          </a:xfrm>
        </p:spPr>
        <p:txBody>
          <a:bodyPr/>
          <a:lstStyle/>
          <a:p>
            <a:r>
              <a:rPr lang="en-US" altLang="zh-TW" dirty="0" smtClean="0"/>
              <a:t>Marcus Martens, </a:t>
            </a:r>
            <a:r>
              <a:rPr lang="en-US" altLang="zh-TW" dirty="0" err="1" smtClean="0"/>
              <a:t>Siqi</a:t>
            </a:r>
            <a:r>
              <a:rPr lang="en-US" altLang="zh-TW" dirty="0" smtClean="0"/>
              <a:t> Shen, </a:t>
            </a:r>
            <a:r>
              <a:rPr lang="en-US" altLang="zh-TW" dirty="0" err="1" smtClean="0"/>
              <a:t>Alexandru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Iosup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Frenando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Kuipers</a:t>
            </a:r>
            <a:endParaRPr lang="en-US" altLang="zh-TW" dirty="0" smtClean="0"/>
          </a:p>
          <a:p>
            <a:r>
              <a:rPr lang="en-US" altLang="zh-TW" dirty="0" smtClean="0"/>
              <a:t>Best Paper Award NetGames’15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90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Letterset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zh-TW" dirty="0" smtClean="0"/>
              <a:t>Useful to capture unintentionally or intentionally misspelled words</a:t>
            </a:r>
            <a:endParaRPr lang="zh-TW" altLang="en-US" dirty="0" smtClean="0"/>
          </a:p>
          <a:p>
            <a:r>
              <a:rPr lang="en-US" altLang="zh-TW" dirty="0" smtClean="0"/>
              <a:t>Ex: noob</a:t>
            </a:r>
          </a:p>
          <a:p>
            <a:pPr lvl="1"/>
            <a:r>
              <a:rPr lang="en-US" altLang="zh-TW" dirty="0" smtClean="0"/>
              <a:t>Common insult, derived from “newbie”</a:t>
            </a:r>
          </a:p>
          <a:p>
            <a:pPr lvl="1"/>
            <a:r>
              <a:rPr lang="en-US" altLang="zh-TW" dirty="0" smtClean="0"/>
              <a:t>“n”, “o”, “b”</a:t>
            </a:r>
          </a:p>
          <a:p>
            <a:pPr lvl="1"/>
            <a:r>
              <a:rPr lang="en-US" altLang="zh-TW" dirty="0" smtClean="0"/>
              <a:t>“</a:t>
            </a:r>
            <a:r>
              <a:rPr lang="en-US" altLang="zh-TW" dirty="0" err="1" smtClean="0"/>
              <a:t>NOOOOOOOOOOOb</a:t>
            </a:r>
            <a:r>
              <a:rPr lang="en-US" altLang="zh-TW" dirty="0" smtClean="0"/>
              <a:t>”, “</a:t>
            </a:r>
            <a:r>
              <a:rPr lang="en-US" altLang="zh-TW" dirty="0" err="1" smtClean="0"/>
              <a:t>nooobbbbb</a:t>
            </a:r>
            <a:r>
              <a:rPr lang="en-US" altLang="zh-TW" dirty="0" smtClean="0"/>
              <a:t>”</a:t>
            </a:r>
          </a:p>
          <a:p>
            <a:pPr lvl="1"/>
            <a:r>
              <a:rPr lang="en-US" altLang="zh-TW" dirty="0" smtClean="0"/>
              <a:t>224 different way of writing noob in the dataset</a:t>
            </a:r>
          </a:p>
          <a:p>
            <a:pPr lvl="1"/>
            <a:r>
              <a:rPr lang="en-US" altLang="zh-TW" dirty="0" smtClean="0"/>
              <a:t>Low false positive rate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160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Percentage Of Annotation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7042112 words</a:t>
            </a:r>
          </a:p>
          <a:p>
            <a:pPr lvl="1"/>
            <a:r>
              <a:rPr lang="en-US" altLang="zh-TW" dirty="0" smtClean="0"/>
              <a:t>286654 distinct</a:t>
            </a:r>
          </a:p>
          <a:p>
            <a:r>
              <a:rPr lang="en-US" altLang="zh-TW" dirty="0" smtClean="0"/>
              <a:t>16% of distinct words are annotated</a:t>
            </a:r>
          </a:p>
          <a:p>
            <a:r>
              <a:rPr lang="en-US" altLang="zh-TW" dirty="0" smtClean="0"/>
              <a:t>60% of total words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452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Annotation Categories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12</a:t>
            </a:fld>
            <a:endParaRPr lang="zh-TW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23" y="2492896"/>
            <a:ext cx="8856984" cy="251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108893" y="3035052"/>
            <a:ext cx="72008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108893" y="3254127"/>
            <a:ext cx="72008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108893" y="4149477"/>
            <a:ext cx="72008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108893" y="4382840"/>
            <a:ext cx="72008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461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Different Chat Modes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All-chat</a:t>
            </a:r>
          </a:p>
          <a:p>
            <a:pPr lvl="1"/>
            <a:r>
              <a:rPr lang="en-US" altLang="zh-TW" dirty="0" smtClean="0"/>
              <a:t>All players can see</a:t>
            </a:r>
          </a:p>
          <a:p>
            <a:r>
              <a:rPr lang="en-US" altLang="zh-TW" dirty="0" smtClean="0"/>
              <a:t>Ally-chat</a:t>
            </a:r>
          </a:p>
          <a:p>
            <a:pPr lvl="1"/>
            <a:r>
              <a:rPr lang="en-US" altLang="zh-TW" dirty="0" smtClean="0"/>
              <a:t>Visible only to friendly players</a:t>
            </a:r>
          </a:p>
          <a:p>
            <a:r>
              <a:rPr lang="en-US" altLang="zh-TW" dirty="0" smtClean="0"/>
              <a:t>Unable to get player-to-player chat</a:t>
            </a:r>
          </a:p>
          <a:p>
            <a:r>
              <a:rPr lang="en-US" altLang="zh-TW" dirty="0" smtClean="0"/>
              <a:t>90% ally-chat, 10% all-chat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546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Average Use Of Annotated Words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14</a:t>
            </a:fld>
            <a:endParaRPr lang="zh-TW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628800"/>
            <a:ext cx="8311133" cy="4585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981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Average Use Of Annotated Words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15</a:t>
            </a:fld>
            <a:endParaRPr lang="zh-TW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628800"/>
            <a:ext cx="8311133" cy="4585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/>
          <p:nvPr/>
        </p:nvSpPr>
        <p:spPr>
          <a:xfrm>
            <a:off x="7740353" y="3068959"/>
            <a:ext cx="966316" cy="314486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727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Average Use Of Annotated Words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16</a:t>
            </a:fld>
            <a:endParaRPr lang="zh-TW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628800"/>
            <a:ext cx="8311133" cy="4585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/>
          <p:nvPr/>
        </p:nvSpPr>
        <p:spPr>
          <a:xfrm>
            <a:off x="6948264" y="3068959"/>
            <a:ext cx="966316" cy="314486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691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Toxicity Detection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4709120"/>
          </a:xfrm>
        </p:spPr>
        <p:txBody>
          <a:bodyPr/>
          <a:lstStyle/>
          <a:p>
            <a:r>
              <a:rPr lang="en-US" altLang="zh-TW" dirty="0" smtClean="0"/>
              <a:t>Try to detect toxicity towards teammate</a:t>
            </a:r>
          </a:p>
          <a:p>
            <a:r>
              <a:rPr lang="en-US" altLang="zh-TW" dirty="0" smtClean="0"/>
              <a:t>Different from simply detecting bad words</a:t>
            </a:r>
          </a:p>
          <a:p>
            <a:pPr lvl="1"/>
            <a:r>
              <a:rPr lang="en-US" altLang="zh-TW" dirty="0" smtClean="0"/>
              <a:t>Bad words could also be used for other purposes</a:t>
            </a:r>
          </a:p>
          <a:p>
            <a:r>
              <a:rPr lang="en-US" altLang="zh-TW" dirty="0" smtClean="0"/>
              <a:t>Use n-gram</a:t>
            </a:r>
          </a:p>
          <a:p>
            <a:pPr lvl="1"/>
            <a:r>
              <a:rPr lang="en-US" altLang="zh-TW" dirty="0" smtClean="0"/>
              <a:t>Get 1 ~ 4 continuous words that contain bad words</a:t>
            </a:r>
          </a:p>
          <a:p>
            <a:pPr lvl="1"/>
            <a:r>
              <a:rPr lang="en-US" altLang="zh-TW" dirty="0" smtClean="0"/>
              <a:t>Manually determine if they’re toxic</a:t>
            </a:r>
          </a:p>
          <a:p>
            <a:r>
              <a:rPr lang="en-US" altLang="zh-TW" dirty="0"/>
              <a:t>L</a:t>
            </a:r>
            <a:r>
              <a:rPr lang="en-US" altLang="zh-TW" dirty="0" smtClean="0"/>
              <a:t>ist available online</a:t>
            </a:r>
          </a:p>
          <a:p>
            <a:pPr lvl="1"/>
            <a:r>
              <a:rPr lang="en-US" altLang="zh-TW" dirty="0" smtClean="0"/>
              <a:t>45 unigram, 21 bigrams, 32 trigrams, 36 </a:t>
            </a:r>
            <a:r>
              <a:rPr lang="en-US" altLang="zh-TW" dirty="0" err="1" smtClean="0"/>
              <a:t>quadgrams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786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Analysis of game toxicity and success</a:t>
            </a:r>
            <a:endParaRPr lang="zh-TW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647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Trigger Of Toxicity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6528/10305 contain at least one toxic remark</a:t>
            </a:r>
          </a:p>
          <a:p>
            <a:pPr lvl="1"/>
            <a:r>
              <a:rPr lang="en-US" altLang="zh-TW" dirty="0" smtClean="0"/>
              <a:t>At most 5 in 90 (outlier up to 22)</a:t>
            </a:r>
          </a:p>
          <a:p>
            <a:pPr lvl="1"/>
            <a:r>
              <a:rPr lang="en-US" altLang="zh-TW" dirty="0" smtClean="0"/>
              <a:t>Total of 16950 toxic remark</a:t>
            </a:r>
          </a:p>
          <a:p>
            <a:r>
              <a:rPr lang="en-US" altLang="zh-TW" dirty="0" smtClean="0"/>
              <a:t>Try to find the event that trigger toxicity</a:t>
            </a:r>
          </a:p>
          <a:p>
            <a:pPr lvl="1"/>
            <a:r>
              <a:rPr lang="en-US" altLang="zh-TW" dirty="0" smtClean="0"/>
              <a:t>Kill event? 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19</a:t>
            </a:fld>
            <a:endParaRPr lang="zh-TW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957"/>
          <a:stretch/>
        </p:blipFill>
        <p:spPr bwMode="auto">
          <a:xfrm>
            <a:off x="730796" y="4278213"/>
            <a:ext cx="7488832" cy="2456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/>
          <p:nvPr/>
        </p:nvSpPr>
        <p:spPr>
          <a:xfrm>
            <a:off x="6948264" y="4797152"/>
            <a:ext cx="966316" cy="18002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211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320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Game Success And Profanity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Does losing cause more profanity? </a:t>
            </a:r>
          </a:p>
          <a:p>
            <a:r>
              <a:rPr lang="en-US" altLang="zh-TW" dirty="0" smtClean="0"/>
              <a:t>Only for players with over 10 matches</a:t>
            </a:r>
          </a:p>
          <a:p>
            <a:pPr lvl="1"/>
            <a:r>
              <a:rPr lang="en-US" altLang="zh-TW" dirty="0" smtClean="0"/>
              <a:t>4900 distinct players</a:t>
            </a:r>
          </a:p>
          <a:p>
            <a:pPr lvl="1"/>
            <a:r>
              <a:rPr lang="en-US" altLang="zh-TW" dirty="0" smtClean="0"/>
              <a:t>Calculate </a:t>
            </a:r>
            <a:r>
              <a:rPr lang="en-US" altLang="zh-TW" dirty="0" err="1" smtClean="0"/>
              <a:t>winrate</a:t>
            </a:r>
            <a:r>
              <a:rPr lang="en-US" altLang="zh-TW" dirty="0" smtClean="0"/>
              <a:t> &amp; word used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20</a:t>
            </a:fld>
            <a:endParaRPr lang="zh-TW" alt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789040"/>
            <a:ext cx="7452320" cy="2832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048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Game Success And Profanity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21</a:t>
            </a:fld>
            <a:endParaRPr lang="zh-TW" alt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78"/>
          <a:stretch/>
        </p:blipFill>
        <p:spPr bwMode="auto">
          <a:xfrm>
            <a:off x="752524" y="1268760"/>
            <a:ext cx="5142865" cy="2481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3789040"/>
            <a:ext cx="5148064" cy="283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2483768" y="4941168"/>
            <a:ext cx="3312368" cy="1224136"/>
          </a:xfrm>
          <a:prstGeom prst="rect">
            <a:avLst/>
          </a:prstGeom>
          <a:noFill/>
          <a:ln w="76200">
            <a:solidFill>
              <a:srgbClr val="25FB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5796136" y="4725144"/>
            <a:ext cx="30243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200" b="1" dirty="0" smtClean="0">
                <a:solidFill>
                  <a:srgbClr val="25FB58"/>
                </a:solidFill>
              </a:rPr>
              <a:t>Overall lower toxicity and lower at the late stage for winning team</a:t>
            </a:r>
            <a:endParaRPr lang="zh-TW" altLang="en-US" sz="2200" b="1" dirty="0">
              <a:solidFill>
                <a:srgbClr val="25FB5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79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Game Success And Profanity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22</a:t>
            </a:fld>
            <a:endParaRPr lang="zh-TW" alt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55676"/>
            <a:ext cx="7875682" cy="4457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/>
          <p:nvPr/>
        </p:nvSpPr>
        <p:spPr>
          <a:xfrm>
            <a:off x="7668344" y="2564904"/>
            <a:ext cx="674882" cy="2736304"/>
          </a:xfrm>
          <a:prstGeom prst="rect">
            <a:avLst/>
          </a:prstGeom>
          <a:noFill/>
          <a:ln w="76200">
            <a:solidFill>
              <a:srgbClr val="25FB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317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Predicting Match Outcome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Try to predict outcome using all words</a:t>
            </a:r>
          </a:p>
          <a:p>
            <a:r>
              <a:rPr lang="en-US" altLang="zh-TW" dirty="0" smtClean="0"/>
              <a:t>Uses linear SVM </a:t>
            </a:r>
          </a:p>
          <a:p>
            <a:pPr lvl="1"/>
            <a:r>
              <a:rPr lang="en-US" altLang="zh-TW" dirty="0" smtClean="0"/>
              <a:t>Feature-set based on Term Frequency Inverse Document Frequency (TF-IDF)</a:t>
            </a:r>
          </a:p>
          <a:p>
            <a:pPr lvl="1"/>
            <a:r>
              <a:rPr lang="en-US" altLang="zh-TW" dirty="0" smtClean="0"/>
              <a:t>Default parameters and no optimization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152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Predicting Match Outcome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Bad is not a good indicator</a:t>
            </a:r>
          </a:p>
          <a:p>
            <a:r>
              <a:rPr lang="en-US" altLang="zh-TW" dirty="0" smtClean="0"/>
              <a:t>Slang is a pretty good one</a:t>
            </a:r>
          </a:p>
          <a:p>
            <a:pPr lvl="1"/>
            <a:r>
              <a:rPr lang="en-US" altLang="zh-TW" dirty="0" smtClean="0"/>
              <a:t>Indicate more teamwork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24</a:t>
            </a:fld>
            <a:endParaRPr lang="zh-TW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242103"/>
            <a:ext cx="6048672" cy="3433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879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25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983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Distinguish simple swearing from deliberate insult</a:t>
            </a:r>
          </a:p>
          <a:p>
            <a:r>
              <a:rPr lang="en-US" altLang="zh-TW" dirty="0" smtClean="0"/>
              <a:t>Building block for game monitoring system</a:t>
            </a:r>
          </a:p>
          <a:p>
            <a:r>
              <a:rPr lang="en-US" altLang="zh-TW" dirty="0" smtClean="0"/>
              <a:t>Predict the outcome using the chat message</a:t>
            </a:r>
          </a:p>
          <a:p>
            <a:r>
              <a:rPr lang="en-US" altLang="zh-TW" dirty="0" smtClean="0"/>
              <a:t>Point out that being successful in-game can still be toxic</a:t>
            </a:r>
          </a:p>
          <a:p>
            <a:r>
              <a:rPr lang="en-US" altLang="zh-TW" dirty="0" smtClean="0"/>
              <a:t>Toxicity can be considered in match-making system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26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56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Toxicity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Perceived hostility in a player community</a:t>
            </a:r>
          </a:p>
          <a:p>
            <a:r>
              <a:rPr lang="en-US" altLang="zh-TW" dirty="0" smtClean="0"/>
              <a:t>Triggered by game events like kills or other mistakes</a:t>
            </a:r>
          </a:p>
          <a:p>
            <a:r>
              <a:rPr lang="en-US" altLang="zh-TW" dirty="0" smtClean="0"/>
              <a:t>Verbally assault other players</a:t>
            </a:r>
          </a:p>
          <a:p>
            <a:r>
              <a:rPr lang="en-US" altLang="zh-TW" dirty="0" smtClean="0"/>
              <a:t>Degrade the </a:t>
            </a:r>
            <a:r>
              <a:rPr lang="en-US" altLang="zh-TW" dirty="0" err="1" smtClean="0"/>
              <a:t>QoE</a:t>
            </a:r>
            <a:endParaRPr lang="en-US" altLang="zh-TW" dirty="0"/>
          </a:p>
        </p:txBody>
      </p:sp>
      <p:sp>
        <p:nvSpPr>
          <p:cNvPr id="4" name="文字方塊 3"/>
          <p:cNvSpPr txBox="1"/>
          <p:nvPr/>
        </p:nvSpPr>
        <p:spPr>
          <a:xfrm>
            <a:off x="683568" y="4785102"/>
            <a:ext cx="684076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300" b="1" dirty="0" smtClean="0">
                <a:solidFill>
                  <a:srgbClr val="FF0000"/>
                </a:solidFill>
              </a:rPr>
              <a:t>Focus on MOBA game (such as LOL)</a:t>
            </a:r>
            <a:endParaRPr lang="zh-TW" altLang="en-US" sz="3300" b="1" dirty="0">
              <a:solidFill>
                <a:srgbClr val="FF0000"/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3</a:t>
            </a:fld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683568" y="5376299"/>
            <a:ext cx="684076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300" b="1" dirty="0" smtClean="0">
                <a:solidFill>
                  <a:srgbClr val="FF0000"/>
                </a:solidFill>
              </a:rPr>
              <a:t>Devise an annotation system f</a:t>
            </a:r>
            <a:endParaRPr lang="zh-TW" altLang="en-US" sz="33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10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Contribution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Focus on MOBA games</a:t>
            </a:r>
          </a:p>
          <a:p>
            <a:pPr lvl="1"/>
            <a:r>
              <a:rPr lang="en-US" altLang="zh-TW" dirty="0" smtClean="0"/>
              <a:t>Such as LOL, </a:t>
            </a:r>
            <a:r>
              <a:rPr lang="en-US" altLang="zh-TW" dirty="0" err="1" smtClean="0"/>
              <a:t>Dota</a:t>
            </a:r>
            <a:r>
              <a:rPr lang="en-US" altLang="zh-TW" dirty="0" smtClean="0"/>
              <a:t> 2…</a:t>
            </a:r>
            <a:r>
              <a:rPr lang="en-US" altLang="zh-TW" dirty="0" err="1" smtClean="0"/>
              <a:t>e.t.c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Devise an annotation system</a:t>
            </a:r>
          </a:p>
          <a:p>
            <a:pPr lvl="1"/>
            <a:r>
              <a:rPr lang="en-US" altLang="zh-TW" dirty="0" smtClean="0"/>
              <a:t>For chats of multiplayer online games</a:t>
            </a:r>
          </a:p>
          <a:p>
            <a:pPr lvl="1"/>
            <a:r>
              <a:rPr lang="en-US" altLang="zh-TW" dirty="0" smtClean="0"/>
              <a:t>Detect toxicity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542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Data</a:t>
            </a:r>
            <a:endParaRPr lang="zh-TW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677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Dataset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r>
              <a:rPr lang="en-US" altLang="zh-TW" dirty="0" smtClean="0"/>
              <a:t>A dataset from </a:t>
            </a:r>
            <a:r>
              <a:rPr lang="en-US" altLang="zh-TW" dirty="0" err="1" smtClean="0"/>
              <a:t>DotA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Collected from </a:t>
            </a:r>
            <a:r>
              <a:rPr lang="en-US" altLang="zh-TW" dirty="0" err="1" smtClean="0"/>
              <a:t>DotAlicious</a:t>
            </a:r>
            <a:r>
              <a:rPr lang="en-US" altLang="zh-TW" dirty="0" smtClean="0"/>
              <a:t> (one of the platform)</a:t>
            </a:r>
          </a:p>
          <a:p>
            <a:pPr lvl="1"/>
            <a:r>
              <a:rPr lang="en-US" altLang="zh-TW" dirty="0" smtClean="0"/>
              <a:t>2</a:t>
            </a:r>
            <a:r>
              <a:rPr lang="en-US" altLang="zh-TW" baseline="30000" dirty="0" smtClean="0"/>
              <a:t>nd</a:t>
            </a:r>
            <a:r>
              <a:rPr lang="en-US" altLang="zh-TW" dirty="0" smtClean="0"/>
              <a:t> to 6</a:t>
            </a:r>
            <a:r>
              <a:rPr lang="en-US" altLang="zh-TW" baseline="30000" dirty="0" smtClean="0"/>
              <a:t>th</a:t>
            </a:r>
            <a:r>
              <a:rPr lang="en-US" altLang="zh-TW" dirty="0" smtClean="0"/>
              <a:t> of Feb 2012</a:t>
            </a:r>
          </a:p>
          <a:p>
            <a:pPr lvl="1"/>
            <a:r>
              <a:rPr lang="en-US" altLang="zh-TW" dirty="0" smtClean="0"/>
              <a:t>Around 12K matches</a:t>
            </a:r>
          </a:p>
          <a:p>
            <a:pPr lvl="1"/>
            <a:r>
              <a:rPr lang="en-US" altLang="zh-TW" dirty="0" smtClean="0"/>
              <a:t>Contain team channel and public channel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6</a:t>
            </a:fld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061367"/>
            <a:ext cx="5208754" cy="2762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560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722312" y="4406900"/>
            <a:ext cx="8242176" cy="1362075"/>
          </a:xfrm>
        </p:spPr>
        <p:txBody>
          <a:bodyPr/>
          <a:lstStyle/>
          <a:p>
            <a:r>
              <a:rPr lang="en-US" altLang="zh-TW" dirty="0" smtClean="0"/>
              <a:t>Modelling game communication</a:t>
            </a:r>
            <a:endParaRPr lang="zh-TW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50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Annotation System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Language used</a:t>
            </a:r>
          </a:p>
          <a:p>
            <a:pPr lvl="1"/>
            <a:r>
              <a:rPr lang="en-US" altLang="zh-TW" dirty="0" smtClean="0"/>
              <a:t>Abbreviated</a:t>
            </a:r>
          </a:p>
          <a:p>
            <a:pPr lvl="1"/>
            <a:r>
              <a:rPr lang="en-US" altLang="zh-TW" dirty="0" smtClean="0"/>
              <a:t>Does not follow grammar</a:t>
            </a:r>
          </a:p>
          <a:p>
            <a:r>
              <a:rPr lang="en-US" altLang="zh-TW" dirty="0" smtClean="0"/>
              <a:t>Little variety in the topic </a:t>
            </a:r>
          </a:p>
          <a:p>
            <a:pPr lvl="1"/>
            <a:r>
              <a:rPr lang="en-US" altLang="zh-TW" dirty="0"/>
              <a:t>R</a:t>
            </a:r>
            <a:r>
              <a:rPr lang="en-US" altLang="zh-TW" dirty="0" smtClean="0"/>
              <a:t>epetitive &amp; restricted set of vocabulary</a:t>
            </a:r>
          </a:p>
          <a:p>
            <a:r>
              <a:rPr lang="en-US" altLang="zh-TW" dirty="0" smtClean="0"/>
              <a:t>Derive a system to classify the most frequent words</a:t>
            </a:r>
          </a:p>
          <a:p>
            <a:pPr lvl="1"/>
            <a:r>
              <a:rPr lang="en-US" altLang="zh-TW" dirty="0" smtClean="0"/>
              <a:t>And with their miss-spelled variants</a:t>
            </a:r>
          </a:p>
          <a:p>
            <a:r>
              <a:rPr lang="en-US" altLang="zh-TW" dirty="0" smtClean="0"/>
              <a:t>Only consider English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647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Rules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Pattern</a:t>
            </a:r>
          </a:p>
          <a:p>
            <a:pPr lvl="1"/>
            <a:r>
              <a:rPr lang="en-US" altLang="zh-TW" dirty="0" smtClean="0"/>
              <a:t>Includes or start with certain symbols</a:t>
            </a:r>
          </a:p>
          <a:p>
            <a:r>
              <a:rPr lang="en-US" altLang="zh-TW" b="1" dirty="0" smtClean="0"/>
              <a:t>List</a:t>
            </a:r>
          </a:p>
          <a:p>
            <a:pPr lvl="1"/>
            <a:r>
              <a:rPr lang="en-US" altLang="zh-TW" dirty="0" smtClean="0"/>
              <a:t>Member of a pre-defined list</a:t>
            </a:r>
          </a:p>
          <a:p>
            <a:r>
              <a:rPr lang="en-US" altLang="zh-TW" b="1" dirty="0" smtClean="0"/>
              <a:t>Letterset</a:t>
            </a:r>
          </a:p>
          <a:p>
            <a:pPr lvl="1"/>
            <a:r>
              <a:rPr lang="en-US" altLang="zh-TW" dirty="0" smtClean="0"/>
              <a:t>Set of letters of the word equals a pre-defined list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01B73-33F4-4999-B3B6-AFBDDF526090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132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541</Words>
  <Application>Microsoft Office PowerPoint</Application>
  <PresentationFormat>如螢幕大小 (4:3)</PresentationFormat>
  <Paragraphs>131</Paragraphs>
  <Slides>26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26</vt:i4>
      </vt:variant>
    </vt:vector>
  </HeadingPairs>
  <TitlesOfParts>
    <vt:vector size="27" baseType="lpstr">
      <vt:lpstr>Office 佈景主題</vt:lpstr>
      <vt:lpstr>Toxicity Detection In Multiplayer Online Games</vt:lpstr>
      <vt:lpstr>Introduction</vt:lpstr>
      <vt:lpstr>Toxicity</vt:lpstr>
      <vt:lpstr>Contribution</vt:lpstr>
      <vt:lpstr>Data</vt:lpstr>
      <vt:lpstr>Dataset</vt:lpstr>
      <vt:lpstr>Modelling game communication</vt:lpstr>
      <vt:lpstr>Annotation System</vt:lpstr>
      <vt:lpstr>Rules</vt:lpstr>
      <vt:lpstr>Letterset</vt:lpstr>
      <vt:lpstr>Percentage Of Annotation</vt:lpstr>
      <vt:lpstr>Annotation Categories</vt:lpstr>
      <vt:lpstr>Different Chat Modes</vt:lpstr>
      <vt:lpstr>Average Use Of Annotated Words</vt:lpstr>
      <vt:lpstr>Average Use Of Annotated Words</vt:lpstr>
      <vt:lpstr>Average Use Of Annotated Words</vt:lpstr>
      <vt:lpstr>Toxicity Detection</vt:lpstr>
      <vt:lpstr>Analysis of game toxicity and success</vt:lpstr>
      <vt:lpstr>Trigger Of Toxicity</vt:lpstr>
      <vt:lpstr>Game Success And Profanity</vt:lpstr>
      <vt:lpstr>Game Success And Profanity</vt:lpstr>
      <vt:lpstr>Game Success And Profanity</vt:lpstr>
      <vt:lpstr>Predicting Match Outcome</vt:lpstr>
      <vt:lpstr>Predicting Match Outcome</vt:lpstr>
      <vt:lpstr>conclusion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TK421</dc:creator>
  <cp:lastModifiedBy>TK421</cp:lastModifiedBy>
  <cp:revision>185</cp:revision>
  <dcterms:created xsi:type="dcterms:W3CDTF">2015-12-14T15:51:45Z</dcterms:created>
  <dcterms:modified xsi:type="dcterms:W3CDTF">2015-12-14T20:03:30Z</dcterms:modified>
</cp:coreProperties>
</file>