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863" autoAdjust="0"/>
  </p:normalViewPr>
  <p:slideViewPr>
    <p:cSldViewPr>
      <p:cViewPr varScale="1">
        <p:scale>
          <a:sx n="87" d="100"/>
          <a:sy n="87" d="100"/>
        </p:scale>
        <p:origin x="-12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286D6-2486-4F75-B4D8-D6CCAB63582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665D3-21AD-4C7C-A1BE-A1E9597540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9725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more the number of location-sensitive applications within the VM, the greater its rank;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665D3-21AD-4C7C-A1BE-A1E95975405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1448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>
                <a:sym typeface="Wingdings" panose="05000000000000000000" pitchFamily="2" charset="2"/>
              </a:rPr>
              <a:t>Eviction: 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moved back to a larger/global site, since resources at the regional site may be limited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665D3-21AD-4C7C-A1BE-A1E95975405F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982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L1-l2=absolute latency decrease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(l1-l2)/l1=Percentage decrease</a:t>
            </a:r>
          </a:p>
          <a:p>
            <a:r>
              <a:rPr lang="pl-PL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w1 = 0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pl-PL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 and w2 = 0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pl-PL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</a:t>
            </a:r>
            <a:endParaRPr lang="en-US" altLang="zh-TW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altLang="zh-TW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Live migration of a VM takes place in rounds: first round: r=1, second, r=r, r=r^2 , r^3, r^4…… = 1/(1-r)</a:t>
            </a:r>
          </a:p>
          <a:p>
            <a:endParaRPr lang="en-US" altLang="zh-TW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no enough resource, it will move the non-sensitive VM  to another place and insert the high location sensitive VM into the server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665D3-21AD-4C7C-A1BE-A1E95975405F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6741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Example on the paper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665D3-21AD-4C7C-A1BE-A1E95975405F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6932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665D3-21AD-4C7C-A1BE-A1E95975405F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256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rank as a weighted combination of the above factors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665D3-21AD-4C7C-A1BE-A1E95975405F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247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665D3-21AD-4C7C-A1BE-A1E95975405F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28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03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460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5866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87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57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787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36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189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975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0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26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F2D4A-F588-4E1B-8CFB-C61170CAF6A2}" type="datetimeFigureOut">
              <a:rPr lang="zh-TW" altLang="en-US" smtClean="0"/>
              <a:t>2013/11/25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4FC2D-835E-4E97-BE58-08B8904EA7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53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TW" b="1" dirty="0" err="1"/>
              <a:t>VMShadow</a:t>
            </a:r>
            <a:r>
              <a:rPr lang="en-US" altLang="zh-TW" b="1" dirty="0"/>
              <a:t>: Optimizing The Performance of</a:t>
            </a:r>
            <a:br>
              <a:rPr lang="en-US" altLang="zh-TW" b="1" dirty="0"/>
            </a:br>
            <a:r>
              <a:rPr lang="en-US" altLang="zh-TW" b="1" dirty="0"/>
              <a:t>Latency-sensitive Virtual Desktops in Distributed Clouds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6316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VM </a:t>
            </a:r>
            <a:r>
              <a:rPr lang="en-US" altLang="zh-TW" dirty="0" smtClean="0"/>
              <a:t>Fingerprinting:</a:t>
            </a:r>
          </a:p>
          <a:p>
            <a:pPr lvl="1"/>
            <a:r>
              <a:rPr lang="en-US" altLang="zh-TW" dirty="0" smtClean="0"/>
              <a:t>Compare the network traffic between those four different applications: </a:t>
            </a:r>
            <a:r>
              <a:rPr lang="en-US" altLang="zh-TW" dirty="0" err="1" smtClean="0"/>
              <a:t>Youtube</a:t>
            </a:r>
            <a:r>
              <a:rPr lang="en-US" altLang="zh-TW" dirty="0" smtClean="0"/>
              <a:t>, local video, browsing, and Text Edit 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4319588"/>
            <a:ext cx="898207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1676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en-US" altLang="zh-TW" dirty="0"/>
              <a:t>Live Migration and Virtual Desktop </a:t>
            </a:r>
            <a:r>
              <a:rPr lang="en-US" altLang="zh-TW" dirty="0" smtClean="0"/>
              <a:t>Performance:</a:t>
            </a:r>
          </a:p>
          <a:p>
            <a:pPr lvl="1"/>
            <a:r>
              <a:rPr lang="en-US" altLang="zh-TW" dirty="0" smtClean="0"/>
              <a:t>before migration: Response time is about 100ms</a:t>
            </a:r>
          </a:p>
          <a:p>
            <a:pPr lvl="1"/>
            <a:r>
              <a:rPr lang="en-US" altLang="zh-TW" dirty="0" smtClean="0"/>
              <a:t>After migrate to US-EAST: achieve the required value</a:t>
            </a:r>
            <a:endParaRPr lang="zh-TW" altLang="en-US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61" y="3212976"/>
            <a:ext cx="5832648" cy="3398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7401"/>
            <a:ext cx="3347864" cy="1678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95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altLang="zh-TW" dirty="0"/>
              <a:t>Greedy Shadow </a:t>
            </a:r>
            <a:r>
              <a:rPr lang="en-US" altLang="zh-TW" dirty="0" smtClean="0"/>
              <a:t>Algorithm:</a:t>
            </a:r>
          </a:p>
          <a:p>
            <a:pPr lvl="1"/>
            <a:r>
              <a:rPr lang="en-US" altLang="zh-TW" dirty="0" smtClean="0"/>
              <a:t>Fixed VM: 2000 and DataCenter:2~40</a:t>
            </a:r>
          </a:p>
          <a:p>
            <a:pPr lvl="1"/>
            <a:r>
              <a:rPr lang="en-US" altLang="zh-TW" dirty="0" smtClean="0"/>
              <a:t>Fixed </a:t>
            </a:r>
            <a:r>
              <a:rPr lang="en-US" altLang="zh-TW" dirty="0" err="1" smtClean="0"/>
              <a:t>DataCenter</a:t>
            </a:r>
            <a:r>
              <a:rPr lang="en-US" altLang="zh-TW" dirty="0" smtClean="0"/>
              <a:t>: 40 and VM:100~1200</a:t>
            </a:r>
          </a:p>
          <a:p>
            <a:pPr lvl="1"/>
            <a:r>
              <a:rPr lang="en-US" altLang="zh-TW" dirty="0" smtClean="0"/>
              <a:t>51-56</a:t>
            </a:r>
            <a:r>
              <a:rPr lang="en-US" altLang="zh-TW" dirty="0"/>
              <a:t>% effectiveness with marginal execution time compared to “</a:t>
            </a:r>
            <a:r>
              <a:rPr lang="en-US" altLang="zh-TW" dirty="0" smtClean="0"/>
              <a:t>optimal“ ILP </a:t>
            </a:r>
            <a:r>
              <a:rPr lang="en-US" altLang="zh-TW" dirty="0"/>
              <a:t>approach</a:t>
            </a:r>
            <a:endParaRPr lang="zh-TW" alt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789040"/>
            <a:ext cx="7362825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516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can I exploit?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Avoiding Oscillations</a:t>
            </a:r>
          </a:p>
          <a:p>
            <a:r>
              <a:rPr lang="en-US" altLang="zh-TW" dirty="0" smtClean="0"/>
              <a:t>migrate the VM transparently to the thin clients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421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</a:t>
            </a:r>
            <a:r>
              <a:rPr lang="en-US" altLang="zh-TW" dirty="0" smtClean="0"/>
              <a:t>esign </a:t>
            </a:r>
            <a:r>
              <a:rPr lang="en-US" altLang="zh-TW" dirty="0" err="1"/>
              <a:t>VMShadow</a:t>
            </a:r>
            <a:r>
              <a:rPr lang="en-US" altLang="zh-TW" dirty="0"/>
              <a:t>, a system </a:t>
            </a:r>
            <a:r>
              <a:rPr lang="en-US" altLang="zh-TW" dirty="0" smtClean="0"/>
              <a:t>to automatically </a:t>
            </a:r>
            <a:r>
              <a:rPr lang="en-US" altLang="zh-TW" dirty="0"/>
              <a:t>optimize the location and performance of </a:t>
            </a:r>
            <a:r>
              <a:rPr lang="en-US" altLang="zh-TW" dirty="0" smtClean="0"/>
              <a:t>location-sensitive virtual desktops </a:t>
            </a:r>
            <a:r>
              <a:rPr lang="en-US" altLang="zh-TW" dirty="0"/>
              <a:t>in the </a:t>
            </a:r>
            <a:r>
              <a:rPr lang="en-US" altLang="zh-TW" dirty="0" smtClean="0"/>
              <a:t>cloud</a:t>
            </a:r>
          </a:p>
          <a:p>
            <a:pPr lvl="1"/>
            <a:r>
              <a:rPr lang="en-US" altLang="zh-TW" dirty="0" smtClean="0"/>
              <a:t>Location-sensitive virtual desktop: the performance of applications run on the VM is sensitive with the network latency. (ex: games or video streaming)  </a:t>
            </a:r>
          </a:p>
          <a:p>
            <a:pPr lvl="1"/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725144"/>
            <a:ext cx="493395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431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 Goals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Fingerprinting Engine: Infer location-sensitivity of VMs</a:t>
            </a:r>
          </a:p>
          <a:p>
            <a:r>
              <a:rPr lang="en-US" altLang="zh-TW" dirty="0"/>
              <a:t>G</a:t>
            </a:r>
            <a:r>
              <a:rPr lang="en-US" altLang="zh-TW" dirty="0" smtClean="0"/>
              <a:t>reedy shadow algorithm: migrate highly location-sensitive VMs at the least cost</a:t>
            </a:r>
          </a:p>
          <a:p>
            <a:r>
              <a:rPr lang="en-US" altLang="zh-TW" dirty="0" smtClean="0"/>
              <a:t>Proxy: transparent </a:t>
            </a:r>
            <a:r>
              <a:rPr lang="en-US" altLang="zh-TW" dirty="0"/>
              <a:t>migration of active TCP </a:t>
            </a:r>
            <a:r>
              <a:rPr lang="en-US" altLang="zh-TW" dirty="0" smtClean="0"/>
              <a:t>connections to </a:t>
            </a:r>
            <a:r>
              <a:rPr lang="en-US" altLang="zh-TW" dirty="0"/>
              <a:t>ensure seamless connectivity despite IP address changes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860751"/>
            <a:ext cx="506730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466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Black-box </a:t>
            </a:r>
            <a:r>
              <a:rPr lang="en-US" altLang="zh-TW" dirty="0"/>
              <a:t>VM </a:t>
            </a:r>
            <a:r>
              <a:rPr lang="en-US" altLang="zh-TW" dirty="0" smtClean="0"/>
              <a:t>Fingerprinting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To determine/rank the degree of location sensitivity of each VM.</a:t>
            </a:r>
          </a:p>
          <a:p>
            <a:pPr lvl="1"/>
            <a:r>
              <a:rPr lang="en-US" altLang="zh-TW" dirty="0" smtClean="0"/>
              <a:t>Fraction of active ports that are flagged to be location-sensitive</a:t>
            </a:r>
            <a:endParaRPr lang="en-US" altLang="zh-TW" dirty="0" smtClean="0"/>
          </a:p>
          <a:p>
            <a:pPr lvl="1"/>
            <a:r>
              <a:rPr lang="en-US" altLang="zh-TW" dirty="0"/>
              <a:t>fraction of location-sensitive </a:t>
            </a:r>
            <a:r>
              <a:rPr lang="en-US" altLang="zh-TW" dirty="0" smtClean="0"/>
              <a:t>traffic relative </a:t>
            </a:r>
            <a:r>
              <a:rPr lang="en-US" altLang="zh-TW" dirty="0"/>
              <a:t>to the total network traffic generated by the </a:t>
            </a:r>
            <a:r>
              <a:rPr lang="en-US" altLang="zh-TW" dirty="0" smtClean="0"/>
              <a:t>VM</a:t>
            </a:r>
          </a:p>
          <a:p>
            <a:pPr lvl="1"/>
            <a:r>
              <a:rPr lang="en-US" altLang="zh-TW" dirty="0" smtClean="0"/>
              <a:t>Bandwidth consumed </a:t>
            </a:r>
            <a:r>
              <a:rPr lang="en-US" altLang="zh-TW" dirty="0"/>
              <a:t>by the remote desktop protocol between the desktop </a:t>
            </a:r>
            <a:r>
              <a:rPr lang="en-US" altLang="zh-TW" dirty="0" smtClean="0"/>
              <a:t>VM and </a:t>
            </a:r>
            <a:r>
              <a:rPr lang="en-US" altLang="zh-TW" dirty="0"/>
              <a:t>the thin </a:t>
            </a:r>
            <a:r>
              <a:rPr lang="en-US" altLang="zh-TW" dirty="0" smtClean="0"/>
              <a:t>client</a:t>
            </a:r>
          </a:p>
          <a:p>
            <a:r>
              <a:rPr lang="en-US" altLang="zh-TW" dirty="0"/>
              <a:t>the ranking function computes the rank as a weighted </a:t>
            </a:r>
            <a:r>
              <a:rPr lang="en-US" altLang="zh-TW" dirty="0" smtClean="0"/>
              <a:t>combination of </a:t>
            </a:r>
            <a:r>
              <a:rPr lang="en-US" altLang="zh-TW" dirty="0"/>
              <a:t>the above factors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1218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Steps to trigger the migration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altLang="zh-TW" dirty="0" smtClean="0"/>
                  <a:t>Identify potential candidates to move</a:t>
                </a:r>
                <a:endParaRPr lang="en-US" altLang="zh-TW" dirty="0"/>
              </a:p>
              <a:p>
                <a:pPr lvl="1"/>
                <a:r>
                  <a:rPr lang="en-US" altLang="zh-TW" dirty="0"/>
                  <a:t>Given the location sensitive ranks of all </a:t>
                </a:r>
                <a:r>
                  <a:rPr lang="en-US" altLang="zh-TW" dirty="0" smtClean="0"/>
                  <a:t>VMs.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altLang="zh-TW" dirty="0" smtClean="0"/>
                  <a:t>: high threshold </a:t>
                </a:r>
                <a:r>
                  <a:rPr lang="en-US" altLang="zh-TW" dirty="0" smtClean="0">
                    <a:sym typeface="Wingdings" panose="05000000000000000000" pitchFamily="2" charset="2"/>
                  </a:rPr>
                  <a:t> candidate for relocation</a:t>
                </a:r>
                <a:endParaRPr lang="en-US" altLang="zh-TW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en-US" altLang="zh-TW" dirty="0" smtClean="0"/>
                  <a:t> : low threshold </a:t>
                </a:r>
                <a:r>
                  <a:rPr lang="en-US" altLang="zh-TW" dirty="0" smtClean="0">
                    <a:sym typeface="Wingdings" panose="05000000000000000000" pitchFamily="2" charset="2"/>
                  </a:rPr>
                  <a:t> candidate for eviction</a:t>
                </a:r>
                <a:endParaRPr lang="en-US" altLang="zh-TW" dirty="0" smtClean="0"/>
              </a:p>
              <a:p>
                <a:r>
                  <a:rPr lang="en-US" altLang="zh-TW" dirty="0"/>
                  <a:t>Determine new locations for each potential </a:t>
                </a:r>
                <a:r>
                  <a:rPr lang="en-US" altLang="zh-TW" dirty="0" smtClean="0"/>
                  <a:t>candidate</a:t>
                </a:r>
              </a:p>
              <a:p>
                <a:pPr lvl="1"/>
                <a:r>
                  <a:rPr lang="en-US" altLang="zh-TW" dirty="0"/>
                  <a:t>These sites </a:t>
                </a:r>
                <a:r>
                  <a:rPr lang="en-US" altLang="zh-TW" dirty="0" smtClean="0"/>
                  <a:t>are then </a:t>
                </a:r>
                <a:r>
                  <a:rPr lang="en-US" altLang="zh-TW" dirty="0"/>
                  <a:t>rank-ordered by their network </a:t>
                </a:r>
                <a:r>
                  <a:rPr lang="en-US" altLang="zh-TW" dirty="0" smtClean="0"/>
                  <a:t>latency </a:t>
                </a:r>
                <a:r>
                  <a:rPr lang="en-US" altLang="zh-TW" dirty="0"/>
                  <a:t>as potential </a:t>
                </a:r>
                <a:r>
                  <a:rPr lang="en-US" altLang="zh-TW" dirty="0" smtClean="0"/>
                  <a:t>locations to </a:t>
                </a:r>
                <a:r>
                  <a:rPr lang="en-US" altLang="zh-TW" dirty="0"/>
                  <a:t>move the VM.</a:t>
                </a:r>
                <a:endParaRPr lang="en-US" altLang="zh-TW" dirty="0" smtClean="0"/>
              </a:p>
              <a:p>
                <a:r>
                  <a:rPr lang="en-US" altLang="zh-TW" dirty="0"/>
                  <a:t>Analyze VMs’ cost-benefit for placement </a:t>
                </a:r>
                <a:r>
                  <a:rPr lang="en-US" altLang="zh-TW" dirty="0" smtClean="0"/>
                  <a:t>decision</a:t>
                </a:r>
              </a:p>
              <a:p>
                <a:r>
                  <a:rPr lang="en-US" altLang="zh-TW" dirty="0"/>
                  <a:t>Trigger </a:t>
                </a:r>
                <a:r>
                  <a:rPr lang="en-US" altLang="zh-TW" dirty="0" err="1"/>
                  <a:t>VMShadow</a:t>
                </a:r>
                <a:r>
                  <a:rPr lang="en-US" altLang="zh-TW" dirty="0"/>
                  <a:t> Migrations</a:t>
                </a:r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481" t="-2695" r="-593" b="-417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937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The </a:t>
            </a:r>
            <a:r>
              <a:rPr lang="en-US" altLang="zh-TW" dirty="0" err="1"/>
              <a:t>VMShadow</a:t>
            </a:r>
            <a:r>
              <a:rPr lang="en-US" altLang="zh-TW" dirty="0"/>
              <a:t> Greedy Heuristic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dirty="0"/>
              <a:t>l1 and l2 </a:t>
            </a:r>
            <a:r>
              <a:rPr lang="en-US" altLang="zh-TW" dirty="0" smtClean="0"/>
              <a:t>denote the </a:t>
            </a:r>
            <a:r>
              <a:rPr lang="en-US" altLang="zh-TW" dirty="0"/>
              <a:t>latency from the current and the new (closest) data center to </a:t>
            </a:r>
            <a:r>
              <a:rPr lang="en-US" altLang="zh-TW" dirty="0" smtClean="0"/>
              <a:t>the end-user</a:t>
            </a:r>
            <a:r>
              <a:rPr lang="en-US" altLang="zh-TW" dirty="0"/>
              <a:t>, respectively, then benefit B is computed </a:t>
            </a:r>
            <a:r>
              <a:rPr lang="en-US" altLang="zh-TW" dirty="0" smtClean="0"/>
              <a:t>as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err="1" smtClean="0"/>
              <a:t>S_disk</a:t>
            </a:r>
            <a:r>
              <a:rPr lang="en-US" altLang="zh-TW" dirty="0" smtClean="0"/>
              <a:t> </a:t>
            </a:r>
            <a:r>
              <a:rPr lang="en-US" altLang="zh-TW" dirty="0"/>
              <a:t>and </a:t>
            </a:r>
            <a:r>
              <a:rPr lang="en-US" altLang="zh-TW" dirty="0" err="1" smtClean="0"/>
              <a:t>S_mem</a:t>
            </a:r>
            <a:r>
              <a:rPr lang="en-US" altLang="zh-TW" dirty="0" smtClean="0"/>
              <a:t> </a:t>
            </a:r>
            <a:r>
              <a:rPr lang="en-US" altLang="zh-TW" dirty="0"/>
              <a:t>denote the size of the disk and </a:t>
            </a:r>
            <a:r>
              <a:rPr lang="en-US" altLang="zh-TW" dirty="0" smtClean="0"/>
              <a:t>memory </a:t>
            </a:r>
          </a:p>
          <a:p>
            <a:pPr lvl="1"/>
            <a:r>
              <a:rPr lang="en-US" altLang="zh-TW" dirty="0" smtClean="0"/>
              <a:t>r </a:t>
            </a:r>
            <a:r>
              <a:rPr lang="en-US" altLang="zh-TW" dirty="0"/>
              <a:t>captures the dirtying rate </a:t>
            </a:r>
            <a:r>
              <a:rPr lang="en-US" altLang="zh-TW" dirty="0" smtClean="0"/>
              <a:t>of the </a:t>
            </a:r>
            <a:r>
              <a:rPr lang="en-US" altLang="zh-TW" dirty="0"/>
              <a:t>VM relative to the network </a:t>
            </a:r>
            <a:r>
              <a:rPr lang="en-US" altLang="zh-TW" dirty="0" smtClean="0"/>
              <a:t>bandwidth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The </a:t>
            </a:r>
            <a:r>
              <a:rPr lang="en-US" altLang="zh-TW" dirty="0"/>
              <a:t>cost-aware greedy approach then orders all candidate </a:t>
            </a:r>
            <a:r>
              <a:rPr lang="en-US" altLang="zh-TW" dirty="0" smtClean="0"/>
              <a:t>VMs using B/C</a:t>
            </a:r>
          </a:p>
          <a:p>
            <a:pPr lvl="1"/>
            <a:r>
              <a:rPr lang="en-US" altLang="zh-TW" dirty="0"/>
              <a:t>Avoiding </a:t>
            </a:r>
            <a:r>
              <a:rPr lang="en-US" altLang="zh-TW" dirty="0" smtClean="0"/>
              <a:t>Oscillations: </a:t>
            </a:r>
            <a:r>
              <a:rPr lang="en-US" altLang="zh-TW" dirty="0"/>
              <a:t>VM has been moved to a </a:t>
            </a:r>
            <a:r>
              <a:rPr lang="en-US" altLang="zh-TW" dirty="0" smtClean="0"/>
              <a:t>new location</a:t>
            </a:r>
            <a:r>
              <a:rPr lang="en-US" altLang="zh-TW" dirty="0"/>
              <a:t>, it is not </a:t>
            </a:r>
            <a:r>
              <a:rPr lang="en-US" altLang="zh-TW" dirty="0" smtClean="0"/>
              <a:t>considered for </a:t>
            </a:r>
            <a:r>
              <a:rPr lang="en-US" altLang="zh-TW" dirty="0"/>
              <a:t>further </a:t>
            </a:r>
            <a:r>
              <a:rPr lang="en-US" altLang="zh-TW" dirty="0" smtClean="0"/>
              <a:t>optimization for a duration T</a:t>
            </a:r>
            <a:endParaRPr lang="zh-TW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022" y="2132856"/>
            <a:ext cx="562927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645024"/>
            <a:ext cx="50387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977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Connection Migration Protocol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proxy employs dynamic rewriting of packet </a:t>
            </a:r>
            <a:r>
              <a:rPr lang="en-US" altLang="zh-TW" dirty="0" smtClean="0"/>
              <a:t>headers to migrate the VM transparently to the thin clients</a:t>
            </a:r>
          </a:p>
          <a:p>
            <a:pPr lvl="1"/>
            <a:r>
              <a:rPr lang="en-US" altLang="zh-TW" dirty="0"/>
              <a:t>both the thin client and the desktop VM need to run the </a:t>
            </a:r>
            <a:r>
              <a:rPr lang="en-US" altLang="zh-TW" dirty="0" smtClean="0"/>
              <a:t>proxy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077072"/>
            <a:ext cx="4495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827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Setup: They implement the system on </a:t>
            </a:r>
            <a:r>
              <a:rPr lang="en-US" altLang="zh-TW" dirty="0"/>
              <a:t>t</a:t>
            </a:r>
            <a:r>
              <a:rPr lang="en-US" altLang="zh-TW" dirty="0" smtClean="0"/>
              <a:t>hree </a:t>
            </a:r>
            <a:r>
              <a:rPr lang="en-US" altLang="zh-TW" dirty="0"/>
              <a:t>cloud </a:t>
            </a:r>
            <a:r>
              <a:rPr lang="en-US" altLang="zh-TW" dirty="0" smtClean="0"/>
              <a:t>sides (Amazon EC2) </a:t>
            </a:r>
            <a:r>
              <a:rPr lang="en-US" altLang="zh-TW" dirty="0"/>
              <a:t>used for </a:t>
            </a:r>
            <a:r>
              <a:rPr lang="en-US" altLang="zh-TW" dirty="0" smtClean="0"/>
              <a:t>the experiments.</a:t>
            </a:r>
          </a:p>
          <a:p>
            <a:pPr lvl="1"/>
            <a:r>
              <a:rPr lang="en-US" altLang="zh-TW" dirty="0" smtClean="0"/>
              <a:t>Massachusetts</a:t>
            </a:r>
          </a:p>
          <a:p>
            <a:pPr lvl="1"/>
            <a:r>
              <a:rPr lang="en-US" altLang="zh-TW" dirty="0"/>
              <a:t>Virginia </a:t>
            </a:r>
            <a:r>
              <a:rPr lang="en-US" altLang="zh-TW" dirty="0" smtClean="0"/>
              <a:t>and</a:t>
            </a:r>
          </a:p>
          <a:p>
            <a:pPr lvl="1"/>
            <a:r>
              <a:rPr lang="en-US" altLang="zh-TW" dirty="0" smtClean="0"/>
              <a:t>Oregon</a:t>
            </a:r>
            <a:endParaRPr lang="zh-TW" alt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994" y="3591474"/>
            <a:ext cx="61341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389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Connection Migration Proxy </a:t>
            </a:r>
            <a:r>
              <a:rPr lang="en-US" altLang="zh-TW" dirty="0" smtClean="0"/>
              <a:t>Performance:</a:t>
            </a:r>
          </a:p>
          <a:p>
            <a:pPr lvl="1"/>
            <a:r>
              <a:rPr lang="en-US" altLang="zh-TW" dirty="0" smtClean="0"/>
              <a:t>Copy time: copy the packet from kernel to user</a:t>
            </a:r>
          </a:p>
          <a:p>
            <a:pPr lvl="1"/>
            <a:r>
              <a:rPr lang="en-US" altLang="zh-TW" dirty="0" smtClean="0"/>
              <a:t>Rewrite time: rewrite the packet header</a:t>
            </a:r>
          </a:p>
          <a:p>
            <a:pPr lvl="1"/>
            <a:r>
              <a:rPr lang="en-US" altLang="zh-TW" dirty="0" smtClean="0"/>
              <a:t>Copy time: and copy the packet back to the kernel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2" y="5085184"/>
            <a:ext cx="616267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7703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649</Words>
  <Application>Microsoft Office PowerPoint</Application>
  <PresentationFormat>如螢幕大小 (4:3)</PresentationFormat>
  <Paragraphs>79</Paragraphs>
  <Slides>13</Slides>
  <Notes>7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VMShadow: Optimizing The Performance of Latency-sensitive Virtual Desktops in Distributed Clouds</vt:lpstr>
      <vt:lpstr>Motivation</vt:lpstr>
      <vt:lpstr>Design Goals</vt:lpstr>
      <vt:lpstr>Black-box VM Fingerprinting</vt:lpstr>
      <vt:lpstr>Steps to trigger the migration</vt:lpstr>
      <vt:lpstr>The VMShadow Greedy Heuristic</vt:lpstr>
      <vt:lpstr>Connection Migration Protocol</vt:lpstr>
      <vt:lpstr>Evaluation</vt:lpstr>
      <vt:lpstr>Evaluation (cont.)</vt:lpstr>
      <vt:lpstr>Evaluation (cont.)</vt:lpstr>
      <vt:lpstr>Evaluation (cont.)</vt:lpstr>
      <vt:lpstr>Evaluation (cont.)</vt:lpstr>
      <vt:lpstr>What can I exploit?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VMShadow: Optimizing The Performance of Latency-sensitive Virtual Desktops in Distributed Clouds</dc:title>
  <dc:creator>smonion</dc:creator>
  <cp:lastModifiedBy>smonion</cp:lastModifiedBy>
  <cp:revision>35</cp:revision>
  <dcterms:created xsi:type="dcterms:W3CDTF">2013-11-25T04:02:35Z</dcterms:created>
  <dcterms:modified xsi:type="dcterms:W3CDTF">2013-11-25T06:28:10Z</dcterms:modified>
</cp:coreProperties>
</file>