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69" r:id="rId4"/>
    <p:sldId id="258" r:id="rId5"/>
    <p:sldId id="260" r:id="rId6"/>
    <p:sldId id="263" r:id="rId7"/>
    <p:sldId id="264" r:id="rId8"/>
    <p:sldId id="267" r:id="rId9"/>
    <p:sldId id="265" r:id="rId10"/>
    <p:sldId id="270" r:id="rId11"/>
    <p:sldId id="266" r:id="rId12"/>
    <p:sldId id="272" r:id="rId13"/>
    <p:sldId id="273" r:id="rId14"/>
    <p:sldId id="274" r:id="rId15"/>
    <p:sldId id="275" r:id="rId16"/>
    <p:sldId id="276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DE670-5975-4E13-9FB3-38D2EC69F4E5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A4484-2B43-4D89-AD1C-18FE4AD3FD2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斷斷續續的連接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+</a:t>
            </a:r>
            <a:r>
              <a:rPr lang="zh-TW" altLang="en-US" baseline="0" dirty="0" smtClean="0"/>
              <a:t> 電力消耗  都會抑制</a:t>
            </a:r>
            <a:r>
              <a:rPr lang="en-US" altLang="zh-TW" baseline="0" dirty="0" smtClean="0"/>
              <a:t>WIFI</a:t>
            </a:r>
            <a:r>
              <a:rPr lang="zh-TW" altLang="en-US" baseline="0" dirty="0" smtClean="0"/>
              <a:t>的連接，即使處於良好的</a:t>
            </a:r>
            <a:r>
              <a:rPr lang="en-US" altLang="zh-TW" baseline="0" dirty="0" smtClean="0"/>
              <a:t>WIFI</a:t>
            </a:r>
            <a:r>
              <a:rPr lang="zh-TW" altLang="en-US" baseline="0" dirty="0" smtClean="0"/>
              <a:t>區域</a:t>
            </a:r>
            <a:endParaRPr lang="en-US" altLang="zh-TW" baseline="0" dirty="0" smtClean="0"/>
          </a:p>
          <a:p>
            <a:r>
              <a:rPr lang="zh-TW" altLang="en-US" baseline="0" dirty="0" smtClean="0"/>
              <a:t>此</a:t>
            </a:r>
            <a:r>
              <a:rPr lang="en-US" altLang="zh-TW" baseline="0" dirty="0" smtClean="0"/>
              <a:t>PAPER</a:t>
            </a:r>
            <a:r>
              <a:rPr lang="zh-TW" altLang="en-US" baseline="0" dirty="0" smtClean="0"/>
              <a:t>採用</a:t>
            </a:r>
            <a:r>
              <a:rPr lang="en-US" altLang="zh-TW" baseline="0" dirty="0" err="1" smtClean="0"/>
              <a:t>WiFisense</a:t>
            </a:r>
            <a:r>
              <a:rPr lang="zh-TW" altLang="en-US" baseline="0" dirty="0" smtClean="0"/>
              <a:t>，在</a:t>
            </a:r>
            <a:r>
              <a:rPr lang="en-US" altLang="zh-TW" baseline="0" dirty="0" smtClean="0"/>
              <a:t>Scan</a:t>
            </a:r>
            <a:r>
              <a:rPr lang="zh-TW" altLang="en-US" baseline="0" dirty="0" smtClean="0"/>
              <a:t>部分，節省電力消耗高達</a:t>
            </a:r>
            <a:r>
              <a:rPr lang="en-US" altLang="zh-TW" baseline="0" dirty="0" smtClean="0"/>
              <a:t>79%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A4484-2B43-4D89-AD1C-18FE4AD3FD23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9A4484-2B43-4D89-AD1C-18FE4AD3FD2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25EE52-5F37-401D-8EA9-BD2A2629F86E}" type="datetimeFigureOut">
              <a:rPr lang="zh-TW" altLang="en-US" smtClean="0"/>
              <a:pPr/>
              <a:t>2011/11/23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750CAB-E7EC-4F92-B378-95E8C87EB82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844824"/>
            <a:ext cx="9144000" cy="2260848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/>
              <a:t>Improving Energy Efficiency of Wi-Fi Sensing on </a:t>
            </a:r>
            <a:r>
              <a:rPr lang="en-US" altLang="zh-TW" dirty="0" err="1" smtClean="0"/>
              <a:t>Smartphones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18504" y="6165304"/>
            <a:ext cx="1806024" cy="720080"/>
          </a:xfrm>
        </p:spPr>
        <p:txBody>
          <a:bodyPr/>
          <a:lstStyle/>
          <a:p>
            <a:pPr algn="ctr"/>
            <a:r>
              <a:rPr lang="en-US" altLang="zh-TW" dirty="0" smtClean="0"/>
              <a:t>2011/11/23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3198024" y="4653136"/>
            <a:ext cx="2526104" cy="792088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altLang="zh-TW" sz="2600" dirty="0" err="1" smtClean="0"/>
              <a:t>Kyu</a:t>
            </a:r>
            <a:r>
              <a:rPr lang="en-US" altLang="zh-TW" sz="2600" dirty="0" smtClean="0"/>
              <a:t>-Han Kim</a:t>
            </a:r>
            <a:endParaRPr kumimoji="0" lang="zh-TW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749424"/>
            <a:ext cx="8219256" cy="5415880"/>
          </a:xfrm>
        </p:spPr>
        <p:txBody>
          <a:bodyPr/>
          <a:lstStyle/>
          <a:p>
            <a:r>
              <a:rPr lang="en-US" altLang="zh-TW" dirty="0" smtClean="0"/>
              <a:t>Movement/distance estimation </a:t>
            </a:r>
          </a:p>
          <a:p>
            <a:pPr lvl="1"/>
            <a:r>
              <a:rPr lang="en-US" altLang="zh-TW" dirty="0" smtClean="0"/>
              <a:t>Accelerometer : lower energy cost</a:t>
            </a:r>
          </a:p>
          <a:p>
            <a:r>
              <a:rPr lang="en-US" altLang="zh-TW" i="1" dirty="0" smtClean="0"/>
              <a:t>Monitoring network parameters</a:t>
            </a:r>
          </a:p>
          <a:p>
            <a:pPr lvl="1"/>
            <a:r>
              <a:rPr lang="en-US" altLang="zh-TW" dirty="0" smtClean="0"/>
              <a:t>network information (node density and RSS)</a:t>
            </a:r>
            <a:endParaRPr lang="en-US" altLang="zh-TW" i="1" dirty="0" smtClean="0"/>
          </a:p>
          <a:p>
            <a:r>
              <a:rPr lang="en-US" altLang="zh-TW" i="1" dirty="0" smtClean="0"/>
              <a:t>Heterogeneous network environments</a:t>
            </a:r>
            <a:endParaRPr lang="zh-TW" altLang="en-US" dirty="0" smtClean="0"/>
          </a:p>
          <a:p>
            <a:pPr lvl="1"/>
            <a:r>
              <a:rPr lang="en-US" altLang="zh-TW" dirty="0" smtClean="0"/>
              <a:t>Rural -&gt; sparse Wi-Fi -&gt; increase </a:t>
            </a:r>
            <a:r>
              <a:rPr lang="en-US" altLang="zh-TW" dirty="0" err="1" smtClean="0"/>
              <a:t>dth</a:t>
            </a:r>
            <a:r>
              <a:rPr lang="en-US" altLang="zh-TW" dirty="0" smtClean="0"/>
              <a:t> -&gt;save the energy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789040"/>
            <a:ext cx="3807383" cy="2809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3717032"/>
            <a:ext cx="46482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Connected Sensing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CS proactively scans Wi-Fi networks to find better APs with higher RSS as the mobile user moves.</a:t>
            </a:r>
          </a:p>
          <a:p>
            <a:pPr lvl="1"/>
            <a:r>
              <a:rPr lang="en-US" altLang="zh-TW" i="1" dirty="0" smtClean="0"/>
              <a:t>Monitoring of connected state</a:t>
            </a:r>
          </a:p>
          <a:p>
            <a:pPr lvl="2"/>
            <a:r>
              <a:rPr lang="en-US" altLang="zh-TW" dirty="0" smtClean="0"/>
              <a:t>not only monitor the conditions of the currently associated AP, but also sense other available APs’.</a:t>
            </a:r>
            <a:endParaRPr lang="en-US" altLang="zh-TW" i="1" dirty="0" smtClean="0"/>
          </a:p>
          <a:p>
            <a:pPr lvl="1"/>
            <a:r>
              <a:rPr lang="en-US" altLang="zh-TW" i="1" dirty="0" smtClean="0"/>
              <a:t>Coping with temporal and spatial RSS fluctuations</a:t>
            </a:r>
          </a:p>
          <a:p>
            <a:pPr lvl="2"/>
            <a:r>
              <a:rPr lang="en-US" altLang="zh-TW" dirty="0" smtClean="0"/>
              <a:t>CS in </a:t>
            </a:r>
            <a:r>
              <a:rPr lang="en-US" altLang="zh-TW" dirty="0" err="1" smtClean="0"/>
              <a:t>WiFisense</a:t>
            </a:r>
            <a:r>
              <a:rPr lang="en-US" altLang="zh-TW" dirty="0" smtClean="0"/>
              <a:t> has to minimize false triggering of Wi-Fi sensing</a:t>
            </a:r>
            <a:endParaRPr lang="en-US" altLang="zh-TW" i="1" dirty="0" smtClean="0"/>
          </a:p>
          <a:p>
            <a:pPr lvl="1"/>
            <a:r>
              <a:rPr lang="en-US" altLang="zh-TW" i="1" dirty="0" smtClean="0"/>
              <a:t>Overhead for bandwidth estimation</a:t>
            </a:r>
          </a:p>
          <a:p>
            <a:pPr lvl="2"/>
            <a:r>
              <a:rPr lang="en-US" altLang="zh-TW" dirty="0" smtClean="0"/>
              <a:t>CS needs to be equipped with energy-efficient bandwidth estimation tools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Implement Details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Android , four major components</a:t>
            </a:r>
          </a:p>
          <a:p>
            <a:pPr lvl="1"/>
            <a:r>
              <a:rPr lang="en-US" altLang="zh-TW" dirty="0" smtClean="0"/>
              <a:t>mobility module</a:t>
            </a:r>
          </a:p>
          <a:p>
            <a:pPr lvl="1"/>
            <a:r>
              <a:rPr lang="en-US" altLang="zh-TW" dirty="0" smtClean="0"/>
              <a:t>sensing module</a:t>
            </a:r>
          </a:p>
          <a:p>
            <a:pPr lvl="1"/>
            <a:r>
              <a:rPr lang="en-US" altLang="zh-TW" dirty="0" smtClean="0"/>
              <a:t>Wi-Fi condition monitor</a:t>
            </a:r>
          </a:p>
          <a:p>
            <a:pPr lvl="1"/>
            <a:r>
              <a:rPr lang="en-US" altLang="zh-TW" dirty="0" smtClean="0"/>
              <a:t>profiler module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789040"/>
            <a:ext cx="5353374" cy="306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Experimental Setup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Outdoor and indoor</a:t>
            </a:r>
          </a:p>
          <a:p>
            <a:r>
              <a:rPr lang="en-US" altLang="zh-TW" dirty="0" smtClean="0"/>
              <a:t>Forest , Visible AP : range from 0 to 8 (disconnected)</a:t>
            </a:r>
          </a:p>
          <a:p>
            <a:r>
              <a:rPr lang="en-US" altLang="zh-TW" dirty="0" smtClean="0"/>
              <a:t>California, consists of 15 AP (connected) 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645024"/>
            <a:ext cx="4624314" cy="2883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Experimental Results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Energy and delay gains of disconnected sensing</a:t>
            </a:r>
          </a:p>
          <a:p>
            <a:r>
              <a:rPr lang="en-US" altLang="zh-TW" dirty="0" smtClean="0"/>
              <a:t>Energy benefit of movement-aware connected sensing</a:t>
            </a:r>
          </a:p>
          <a:p>
            <a:r>
              <a:rPr lang="en-US" altLang="zh-TW" i="1" dirty="0" smtClean="0"/>
              <a:t>Pros and cons of movement-aware CS</a:t>
            </a:r>
            <a:endParaRPr lang="en-US" altLang="zh-TW" dirty="0" smtClean="0"/>
          </a:p>
          <a:p>
            <a:r>
              <a:rPr lang="en-US" altLang="zh-TW" dirty="0" smtClean="0"/>
              <a:t>Adaptation of triggering thresholds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65104"/>
            <a:ext cx="30003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293096"/>
            <a:ext cx="29908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3150" y="4293096"/>
            <a:ext cx="29908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14287"/>
            <a:ext cx="9144000" cy="224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81128"/>
            <a:ext cx="8969771" cy="1606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539552" y="400680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Indoor</a:t>
            </a:r>
          </a:p>
          <a:p>
            <a:r>
              <a:rPr lang="en-US" altLang="zh-TW" dirty="0" smtClean="0"/>
              <a:t>Stand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475656" y="4005064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Indoor</a:t>
            </a:r>
          </a:p>
          <a:p>
            <a:r>
              <a:rPr lang="en-US" altLang="zh-TW" dirty="0" smtClean="0"/>
              <a:t>walk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2483768" y="400506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outdoor</a:t>
            </a:r>
          </a:p>
          <a:p>
            <a:r>
              <a:rPr lang="en-US" altLang="zh-TW" dirty="0" smtClean="0"/>
              <a:t>Stand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3491880" y="400506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outdoor</a:t>
            </a:r>
          </a:p>
          <a:p>
            <a:r>
              <a:rPr lang="en-US" altLang="zh-TW" dirty="0" smtClean="0"/>
              <a:t>walk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1043608" y="60932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High RSS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2627784" y="609329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Low RSS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Our evaluation results show that </a:t>
            </a:r>
            <a:r>
              <a:rPr lang="en-US" altLang="zh-TW" dirty="0" err="1" smtClean="0"/>
              <a:t>WiFisense</a:t>
            </a:r>
            <a:r>
              <a:rPr lang="en-US" altLang="zh-TW" dirty="0" smtClean="0"/>
              <a:t> reduces energy consumption in scanning by up to 79%, while reducing false-triggering to 4.3%.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Intermittent connectivity, and battery power drain in mobile devices, inhibits always-on connectivity even in areas with good Wi-Fi coverage.</a:t>
            </a:r>
          </a:p>
          <a:p>
            <a:endParaRPr lang="en-US" altLang="zh-TW" dirty="0" smtClean="0"/>
          </a:p>
          <a:p>
            <a:r>
              <a:rPr lang="en-US" altLang="zh-TW" dirty="0" err="1" smtClean="0"/>
              <a:t>WiFisense</a:t>
            </a:r>
            <a:r>
              <a:rPr lang="zh-TW" altLang="en-US" dirty="0" smtClean="0"/>
              <a:t> 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low-power sensors</a:t>
            </a:r>
          </a:p>
          <a:p>
            <a:r>
              <a:rPr lang="en-US" altLang="zh-TW" dirty="0" err="1" smtClean="0"/>
              <a:t>WiFisense</a:t>
            </a:r>
            <a:r>
              <a:rPr lang="zh-TW" altLang="en-US" dirty="0" smtClean="0"/>
              <a:t> </a:t>
            </a:r>
            <a:r>
              <a:rPr lang="en-US" altLang="zh-TW" dirty="0" smtClean="0"/>
              <a:t>saves energy consumption for scans by up to 79%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Determine an optimal Wi-Fi sensing frequency for energy-efficient Wi-Fi discovery</a:t>
            </a:r>
          </a:p>
          <a:p>
            <a:r>
              <a:rPr lang="en-US" altLang="zh-TW" dirty="0" smtClean="0"/>
              <a:t>Design a practical system that achieves both increased Wi-Fi usage and reduced energy consumption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When to sense</a:t>
            </a:r>
          </a:p>
          <a:p>
            <a:pPr lvl="1"/>
            <a:r>
              <a:rPr lang="en-US" altLang="zh-TW" dirty="0" smtClean="0"/>
              <a:t>User’s movement information</a:t>
            </a:r>
          </a:p>
          <a:p>
            <a:r>
              <a:rPr lang="en-US" altLang="zh-TW" dirty="0" smtClean="0"/>
              <a:t>Disconnected sensing algorithms </a:t>
            </a:r>
          </a:p>
          <a:p>
            <a:pPr lvl="1"/>
            <a:r>
              <a:rPr lang="en-US" altLang="zh-TW" dirty="0" smtClean="0"/>
              <a:t>Determine Wi-Fi scanning frequency adaptively based on user mobility and AP density information</a:t>
            </a:r>
          </a:p>
          <a:p>
            <a:r>
              <a:rPr lang="en-US" altLang="zh-TW" dirty="0" smtClean="0"/>
              <a:t>Connected sensing algorithms </a:t>
            </a:r>
          </a:p>
          <a:p>
            <a:pPr lvl="1"/>
            <a:r>
              <a:rPr lang="en-US" altLang="zh-TW" dirty="0" smtClean="0"/>
              <a:t>Pro-actively identify better APs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dirty="0" smtClean="0"/>
              <a:t>Optimal Sensing Interval 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 maximize Wi-Fi discoveries for energy-constrained mobile devices, we need to find an optimal sensing interval that balances increased Wi-Fi access opportunities and sensing induced energy </a:t>
            </a:r>
            <a:r>
              <a:rPr lang="en-US" altLang="zh-TW" dirty="0" smtClean="0"/>
              <a:t>cost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Observations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Movement of mobile users</a:t>
            </a:r>
          </a:p>
          <a:p>
            <a:pPr lvl="1"/>
            <a:r>
              <a:rPr lang="en-US" altLang="zh-TW" dirty="0" smtClean="0"/>
              <a:t>The velocity of mobile users is an important factor in determining the sensing interval.</a:t>
            </a:r>
          </a:p>
          <a:p>
            <a:r>
              <a:rPr lang="en-US" altLang="zh-TW" dirty="0" smtClean="0"/>
              <a:t>Network information</a:t>
            </a:r>
          </a:p>
          <a:p>
            <a:pPr lvl="1"/>
            <a:r>
              <a:rPr lang="en-US" altLang="zh-TW" dirty="0" smtClean="0"/>
              <a:t>Network information (e.g., AP density) does matter in determining the sensing frequency.</a:t>
            </a:r>
          </a:p>
          <a:p>
            <a:r>
              <a:rPr lang="en-US" altLang="zh-TW" dirty="0" smtClean="0"/>
              <a:t>Heterogeneous Wi-Fi Networks</a:t>
            </a:r>
          </a:p>
          <a:p>
            <a:pPr lvl="1"/>
            <a:r>
              <a:rPr lang="en-US" altLang="zh-TW" dirty="0" smtClean="0"/>
              <a:t>Each network provides different network characteristics (e.g., transmission range, RSS), </a:t>
            </a:r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The </a:t>
            </a:r>
            <a:r>
              <a:rPr lang="en-US" altLang="zh-TW" dirty="0" err="1" smtClean="0"/>
              <a:t>WiFiSense</a:t>
            </a:r>
            <a:r>
              <a:rPr lang="en-US" altLang="zh-TW" dirty="0" smtClean="0"/>
              <a:t> Design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Leveraging user-mobility information</a:t>
            </a:r>
          </a:p>
          <a:p>
            <a:pPr lvl="1"/>
            <a:r>
              <a:rPr lang="en-US" altLang="zh-TW" dirty="0" smtClean="0"/>
              <a:t>motion sensors</a:t>
            </a:r>
          </a:p>
          <a:p>
            <a:r>
              <a:rPr lang="en-US" altLang="zh-TW" dirty="0" smtClean="0"/>
              <a:t>Adaptive use of network information</a:t>
            </a:r>
          </a:p>
          <a:p>
            <a:pPr lvl="1"/>
            <a:r>
              <a:rPr lang="en-US" altLang="zh-TW" dirty="0" smtClean="0"/>
              <a:t>network information (AP density , RSS )</a:t>
            </a:r>
          </a:p>
          <a:p>
            <a:pPr lvl="1"/>
            <a:r>
              <a:rPr lang="en-US" altLang="zh-TW" dirty="0" smtClean="0"/>
              <a:t>determines sensing frequency </a:t>
            </a:r>
          </a:p>
          <a:p>
            <a:r>
              <a:rPr lang="en-US" altLang="zh-TW" dirty="0" smtClean="0"/>
              <a:t>Proactive sensing</a:t>
            </a:r>
          </a:p>
          <a:p>
            <a:pPr lvl="1"/>
            <a:r>
              <a:rPr lang="en-US" altLang="zh-TW" dirty="0" smtClean="0"/>
              <a:t>proactively scan Wi-Fi access points (disconnected and connected sensing algorithms)</a:t>
            </a: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/>
              <a:t>Wi-Fi Sensing Operation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2047" y="1556792"/>
            <a:ext cx="48482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Disconnected Sensing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increase in user mobility can be translated to a higher number of discovered Wi-Fi access opportunities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There are several challenges to be solved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212976"/>
            <a:ext cx="4687441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沉穩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1472</TotalTime>
  <Words>503</Words>
  <Application>Microsoft Office PowerPoint</Application>
  <PresentationFormat>如螢幕大小 (4:3)</PresentationFormat>
  <Paragraphs>88</Paragraphs>
  <Slides>16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流線</vt:lpstr>
      <vt:lpstr>Improving Energy Efficiency of Wi-Fi Sensing on Smartphones</vt:lpstr>
      <vt:lpstr>Abstract</vt:lpstr>
      <vt:lpstr>Introduction</vt:lpstr>
      <vt:lpstr>Introduction</vt:lpstr>
      <vt:lpstr>Optimal Sensing Interval Analysis</vt:lpstr>
      <vt:lpstr>Observations</vt:lpstr>
      <vt:lpstr>The WiFiSense Design</vt:lpstr>
      <vt:lpstr>Wi-Fi Sensing Operation</vt:lpstr>
      <vt:lpstr>Disconnected Sensing</vt:lpstr>
      <vt:lpstr>投影片 10</vt:lpstr>
      <vt:lpstr>Connected Sensing</vt:lpstr>
      <vt:lpstr>Implement Details</vt:lpstr>
      <vt:lpstr>Experimental Setup</vt:lpstr>
      <vt:lpstr>Experimental Results</vt:lpstr>
      <vt:lpstr>投影片 15</vt:lpstr>
      <vt:lpstr>Conclusion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Energy Efficiency of Wi-Fi Sensing on Smartphones</dc:title>
  <dc:creator>Eden</dc:creator>
  <cp:lastModifiedBy>Eden</cp:lastModifiedBy>
  <cp:revision>86</cp:revision>
  <dcterms:created xsi:type="dcterms:W3CDTF">2011-11-20T14:25:50Z</dcterms:created>
  <dcterms:modified xsi:type="dcterms:W3CDTF">2011-11-23T07:41:23Z</dcterms:modified>
</cp:coreProperties>
</file>