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79DCD-AE83-4095-BF29-0040DA62E45B}" type="datetimeFigureOut">
              <a:rPr lang="zh-TW" altLang="en-US" smtClean="0"/>
              <a:t>12/7/9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FB2E5-29D5-4867-AB91-FB6BC420E1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Juggler: Virtual Networks for Fun and Profit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Anthony J. Nicholson, Scott </a:t>
            </a:r>
            <a:r>
              <a:rPr lang="en-US" altLang="zh-TW" dirty="0" err="1" smtClean="0"/>
              <a:t>Wolchok</a:t>
            </a:r>
            <a:r>
              <a:rPr lang="en-US" altLang="zh-TW" dirty="0" smtClean="0"/>
              <a:t>, and Brian D. Noble</a:t>
            </a:r>
          </a:p>
          <a:p>
            <a:r>
              <a:rPr lang="fr-FR" altLang="zh-TW" dirty="0" smtClean="0"/>
              <a:t>IEEE TRANSACTIONS ON MOBILE COMPUTING 2010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Microbenchmarks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U</a:t>
            </a:r>
            <a:r>
              <a:rPr lang="en-US" altLang="zh-TW" dirty="0" smtClean="0"/>
              <a:t>se an x86 assembly language instruction </a:t>
            </a:r>
            <a:r>
              <a:rPr lang="en-US" altLang="zh-TW" dirty="0" err="1" smtClean="0"/>
              <a:t>rdtsc</a:t>
            </a:r>
            <a:r>
              <a:rPr lang="en-US" altLang="zh-TW" dirty="0" smtClean="0"/>
              <a:t>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estimate the number </a:t>
            </a:r>
            <a:r>
              <a:rPr lang="en-US" altLang="zh-TW" dirty="0" smtClean="0"/>
              <a:t>of </a:t>
            </a:r>
            <a:r>
              <a:rPr lang="en-US" altLang="zh-TW" dirty="0" smtClean="0"/>
              <a:t>CPU cycles to switch to different AP.</a:t>
            </a:r>
          </a:p>
          <a:p>
            <a:r>
              <a:rPr lang="en-US" altLang="zh-TW" dirty="0"/>
              <a:t>C</a:t>
            </a:r>
            <a:r>
              <a:rPr lang="en-US" altLang="zh-TW" dirty="0" smtClean="0"/>
              <a:t>onnected to two different APs on different channels, and recorded the time required to switch networks over 10,000 times.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869160"/>
            <a:ext cx="760839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 Scenarios(1)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789040"/>
            <a:ext cx="4094783" cy="298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79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Soft handoff between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APs</a:t>
            </a:r>
          </a:p>
          <a:p>
            <a:pPr lvl="1"/>
            <a:r>
              <a:rPr lang="en-US" altLang="zh-TW" dirty="0" smtClean="0"/>
              <a:t>Assign 90 percent of the radio’s duty cycle to the current “primary” AP.</a:t>
            </a:r>
          </a:p>
          <a:p>
            <a:pPr lvl="1"/>
            <a:r>
              <a:rPr lang="en-US" altLang="zh-TW" dirty="0" smtClean="0"/>
              <a:t>10 percent of radio cycles are devoted to</a:t>
            </a:r>
            <a:r>
              <a:rPr lang="en-US" altLang="zh-TW" dirty="0"/>
              <a:t> </a:t>
            </a:r>
            <a:r>
              <a:rPr lang="en-US" altLang="zh-TW" dirty="0" smtClean="0"/>
              <a:t>scanning for new access points and maintaining association with one or more secondary APs.</a:t>
            </a:r>
            <a:endParaRPr lang="zh-TW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869160"/>
            <a:ext cx="4393081" cy="81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 Scenarios(2)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1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Data Striping and Bandwidth Aggregation</a:t>
            </a:r>
          </a:p>
          <a:p>
            <a:pPr lvl="1"/>
            <a:r>
              <a:rPr lang="en-US" altLang="zh-TW" dirty="0" smtClean="0"/>
              <a:t>Use Juggler to associate with both APs, each with 50 percent duty cycle, switching between APs every 100 ms</a:t>
            </a:r>
          </a:p>
          <a:p>
            <a:pPr lvl="1"/>
            <a:r>
              <a:rPr lang="en-US" altLang="zh-TW" dirty="0"/>
              <a:t>D</a:t>
            </a:r>
            <a:r>
              <a:rPr lang="en-US" altLang="zh-TW" dirty="0" smtClean="0"/>
              <a:t>ownload a 10 MB file from the remote server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280766"/>
            <a:ext cx="7704856" cy="2577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789040"/>
            <a:ext cx="3898379" cy="289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 Scenarios(3)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Streaming Video</a:t>
            </a:r>
          </a:p>
          <a:p>
            <a:pPr lvl="1"/>
            <a:r>
              <a:rPr lang="en-US" altLang="zh-TW" dirty="0" smtClean="0"/>
              <a:t>Use a 10 MB video, encoded with 400Kbps </a:t>
            </a:r>
            <a:r>
              <a:rPr lang="en-US" altLang="zh-TW" dirty="0" err="1" smtClean="0"/>
              <a:t>bitrate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Streaming over two APs, each 50 KB/s bandwidth,  avoids wait time completely for 95 percent compared with baseline.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 Scenarios(4)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BitTorrent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Modify </a:t>
            </a:r>
            <a:r>
              <a:rPr lang="en-US" altLang="zh-TW" dirty="0" err="1" smtClean="0"/>
              <a:t>KTorrent</a:t>
            </a:r>
            <a:r>
              <a:rPr lang="en-US" altLang="zh-TW" dirty="0" smtClean="0"/>
              <a:t> 2.4, an open-source </a:t>
            </a:r>
            <a:r>
              <a:rPr lang="en-US" altLang="zh-TW" dirty="0" err="1" smtClean="0"/>
              <a:t>BitTorrent</a:t>
            </a:r>
            <a:r>
              <a:rPr lang="en-US" altLang="zh-TW" dirty="0"/>
              <a:t> </a:t>
            </a:r>
            <a:r>
              <a:rPr lang="en-US" altLang="zh-TW" dirty="0" smtClean="0"/>
              <a:t>client, to evaluate the usefulness of striping a torrent download across multiple APs.</a:t>
            </a:r>
          </a:p>
          <a:p>
            <a:pPr lvl="1"/>
            <a:r>
              <a:rPr lang="en-US" altLang="zh-TW" dirty="0"/>
              <a:t>D</a:t>
            </a:r>
            <a:r>
              <a:rPr lang="en-US" altLang="zh-TW" dirty="0" smtClean="0"/>
              <a:t>ownload a 10 MB file.</a:t>
            </a:r>
            <a:endParaRPr lang="zh-TW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3492" y="3789039"/>
            <a:ext cx="4125786" cy="2910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Mesh and Ad Hoc Connectivity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llocated 90 percent of the radio’s duty cycle to an infrastructure AP.  </a:t>
            </a:r>
          </a:p>
          <a:p>
            <a:r>
              <a:rPr lang="en-US" altLang="zh-TW" dirty="0"/>
              <a:t>T</a:t>
            </a:r>
            <a:r>
              <a:rPr lang="en-US" altLang="zh-TW" dirty="0" smtClean="0"/>
              <a:t>he remaining 10 percent duty cycle, Juggler  connected to another test laptop in ad hoc mode</a:t>
            </a:r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607269"/>
            <a:ext cx="4608512" cy="3250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paper presented Juggler, a link-layer implementation of an 802.11 virtual networking service. </a:t>
            </a:r>
          </a:p>
          <a:p>
            <a:r>
              <a:rPr lang="en-US" altLang="zh-TW" dirty="0" smtClean="0"/>
              <a:t>Juggler switches between wireless networks in just over 3 ms, or less than 400 </a:t>
            </a:r>
            <a:r>
              <a:rPr lang="el-GR" altLang="zh-TW" dirty="0" smtClean="0">
                <a:latin typeface="Calibri"/>
                <a:cs typeface="Calibri"/>
              </a:rPr>
              <a:t>μ</a:t>
            </a:r>
            <a:r>
              <a:rPr lang="en-US" altLang="zh-TW" dirty="0" smtClean="0"/>
              <a:t>s if networks share the same wireless channel.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Background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Juggler’s design is based on </a:t>
            </a:r>
            <a:r>
              <a:rPr lang="en-US" altLang="zh-TW" dirty="0" err="1" smtClean="0"/>
              <a:t>VirtualWiFi</a:t>
            </a:r>
            <a:endParaRPr lang="en-US" altLang="zh-TW" dirty="0" smtClean="0"/>
          </a:p>
          <a:p>
            <a:r>
              <a:rPr lang="en-US" altLang="zh-TW" dirty="0" smtClean="0"/>
              <a:t>This system maintains a set of virtual networks and switch between multiple AP or ad hoc network</a:t>
            </a:r>
          </a:p>
          <a:p>
            <a:r>
              <a:rPr lang="en-US" altLang="zh-TW" dirty="0" err="1" smtClean="0"/>
              <a:t>VirtualWiFi</a:t>
            </a:r>
            <a:r>
              <a:rPr lang="en-US" altLang="zh-TW" dirty="0" smtClean="0"/>
              <a:t> uses the 802.11 power saving mode (PSM) to coerce APs into buffering downstream packets while the client is communicating with another AP or peer</a:t>
            </a:r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JUGGLER(1)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7787208" cy="1972815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JUGGLER is added to the network stack between link layer and network layer</a:t>
            </a:r>
          </a:p>
          <a:p>
            <a:r>
              <a:rPr lang="en-US" altLang="zh-TW" dirty="0" smtClean="0"/>
              <a:t>Not force all applications to bind their data flows to specific access </a:t>
            </a:r>
            <a:r>
              <a:rPr lang="en-US" altLang="zh-TW" dirty="0" smtClean="0"/>
              <a:t>points</a:t>
            </a:r>
            <a:endParaRPr lang="en-US" altLang="zh-TW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573016"/>
            <a:ext cx="2881987" cy="32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JUGGLER(2)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system consists of two main parts. </a:t>
            </a:r>
          </a:p>
          <a:p>
            <a:pPr lvl="1"/>
            <a:r>
              <a:rPr lang="en-US" altLang="zh-TW" dirty="0" smtClean="0"/>
              <a:t>The first is an in-kernel component between link layer and network layer.  </a:t>
            </a:r>
          </a:p>
          <a:p>
            <a:pPr lvl="1"/>
            <a:r>
              <a:rPr lang="en-US" altLang="zh-TW" dirty="0" smtClean="0"/>
              <a:t>The second is an application-level that handles access point discovery and configuration.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JUGGLER(3)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For every configured virtual network, Juggler tracks the following state:</a:t>
            </a:r>
          </a:p>
          <a:p>
            <a:pPr lvl="1"/>
            <a:r>
              <a:rPr lang="en-US" altLang="zh-TW" dirty="0" smtClean="0"/>
              <a:t>Network type (infrastructure or ad hoc);</a:t>
            </a:r>
          </a:p>
          <a:p>
            <a:pPr lvl="1"/>
            <a:r>
              <a:rPr lang="en-US" altLang="zh-TW" dirty="0" smtClean="0"/>
              <a:t>SSID;</a:t>
            </a:r>
          </a:p>
          <a:p>
            <a:pPr lvl="1"/>
            <a:r>
              <a:rPr lang="en-US" altLang="zh-TW" dirty="0" smtClean="0"/>
              <a:t>MAC address (BSSID);</a:t>
            </a:r>
          </a:p>
          <a:p>
            <a:pPr lvl="1"/>
            <a:r>
              <a:rPr lang="en-US" altLang="zh-TW" dirty="0" smtClean="0"/>
              <a:t>Frequency (channel number);</a:t>
            </a:r>
          </a:p>
          <a:p>
            <a:pPr lvl="1"/>
            <a:r>
              <a:rPr lang="en-US" altLang="zh-TW" dirty="0" smtClean="0"/>
              <a:t>IP address, default gateway, </a:t>
            </a:r>
            <a:r>
              <a:rPr lang="en-US" altLang="zh-TW" dirty="0" err="1" smtClean="0"/>
              <a:t>netmask</a:t>
            </a:r>
            <a:r>
              <a:rPr lang="en-US" altLang="zh-TW" dirty="0" smtClean="0"/>
              <a:t>, DNS server(s);</a:t>
            </a:r>
          </a:p>
          <a:p>
            <a:pPr lvl="1"/>
            <a:r>
              <a:rPr lang="en-US" altLang="zh-TW" dirty="0" smtClean="0"/>
              <a:t>An outbound packet queue;</a:t>
            </a:r>
          </a:p>
          <a:p>
            <a:pPr lvl="1"/>
            <a:r>
              <a:rPr lang="en-US" altLang="zh-TW" dirty="0" smtClean="0"/>
              <a:t>An ARP cache; and</a:t>
            </a:r>
          </a:p>
          <a:p>
            <a:pPr lvl="1"/>
            <a:r>
              <a:rPr lang="en-US" altLang="zh-TW" dirty="0" smtClean="0"/>
              <a:t>Radio duty cycle fraction that the network is active.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JUGGLER(4)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Assigning Flows to Networks</a:t>
            </a:r>
          </a:p>
          <a:p>
            <a:pPr lvl="1">
              <a:buNone/>
            </a:pPr>
            <a:r>
              <a:rPr lang="en-US" altLang="zh-TW" dirty="0" smtClean="0"/>
              <a:t>JUGGLER using the SO_BINDTODEVICE socket option to bind a socket to an interface when multiple NICs are available</a:t>
            </a:r>
          </a:p>
          <a:p>
            <a:r>
              <a:rPr lang="en-US" altLang="zh-TW" dirty="0" smtClean="0"/>
              <a:t>Sending and Receiving Packets</a:t>
            </a:r>
          </a:p>
          <a:p>
            <a:pPr lvl="1"/>
            <a:r>
              <a:rPr lang="en-US" altLang="zh-TW" dirty="0" smtClean="0"/>
              <a:t>Juggler use NAT to translate to sending and receiving packets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JUGGLER(5)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Switching between Virtual Network</a:t>
            </a:r>
          </a:p>
          <a:p>
            <a:pPr lvl="1"/>
            <a:r>
              <a:rPr lang="en-US" altLang="zh-TW" dirty="0" smtClean="0"/>
              <a:t>First, </a:t>
            </a:r>
            <a:r>
              <a:rPr lang="en-US" altLang="zh-TW" dirty="0" smtClean="0"/>
              <a:t>coerce the </a:t>
            </a:r>
            <a:r>
              <a:rPr lang="en-US" altLang="zh-TW" dirty="0" smtClean="0"/>
              <a:t>current access point into buffering packets destined for the </a:t>
            </a:r>
            <a:r>
              <a:rPr lang="en-US" altLang="zh-TW" dirty="0" smtClean="0"/>
              <a:t>client while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radio is communicating with </a:t>
            </a:r>
            <a:r>
              <a:rPr lang="en-US" altLang="zh-TW" dirty="0" smtClean="0"/>
              <a:t>another virtual network.</a:t>
            </a:r>
          </a:p>
          <a:p>
            <a:pPr lvl="1"/>
            <a:r>
              <a:rPr lang="en-US" altLang="zh-TW" dirty="0" smtClean="0"/>
              <a:t>Next, Juggler updates the radio’s wireless parameters via the device driver.</a:t>
            </a:r>
          </a:p>
          <a:p>
            <a:pPr lvl="1"/>
            <a:r>
              <a:rPr lang="en-US" altLang="zh-TW" dirty="0" smtClean="0"/>
              <a:t>Juggler then transmits a power-save poll (PSPOLL) frame to the new AP. </a:t>
            </a:r>
          </a:p>
          <a:p>
            <a:pPr lvl="1"/>
            <a:r>
              <a:rPr lang="en-US" altLang="zh-TW" dirty="0" smtClean="0"/>
              <a:t>If the AP has any </a:t>
            </a:r>
            <a:r>
              <a:rPr lang="en-US" altLang="zh-TW" dirty="0" err="1" smtClean="0"/>
              <a:t>enqueued</a:t>
            </a:r>
            <a:r>
              <a:rPr lang="en-US" altLang="zh-TW" dirty="0" smtClean="0"/>
              <a:t> packets destined for the client, it transmits until all</a:t>
            </a:r>
            <a:r>
              <a:rPr lang="en-US" altLang="zh-TW" dirty="0"/>
              <a:t> </a:t>
            </a:r>
            <a:r>
              <a:rPr lang="en-US" altLang="zh-TW" dirty="0" err="1" smtClean="0"/>
              <a:t>enqueued</a:t>
            </a:r>
            <a:r>
              <a:rPr lang="en-US" altLang="zh-TW" dirty="0" smtClean="0"/>
              <a:t> packets have been received.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Juggler kernel code is a standalone kernel module, a patch to the Linux 2.6.22.14.</a:t>
            </a:r>
          </a:p>
          <a:p>
            <a:r>
              <a:rPr lang="en-US" altLang="zh-TW" dirty="0" smtClean="0"/>
              <a:t>Modify the open-</a:t>
            </a:r>
            <a:r>
              <a:rPr lang="en-US" altLang="zh-TW" dirty="0" smtClean="0"/>
              <a:t>source </a:t>
            </a:r>
            <a:r>
              <a:rPr lang="en-US" altLang="zh-TW" dirty="0" err="1" smtClean="0"/>
              <a:t>rtl-wifi</a:t>
            </a:r>
            <a:r>
              <a:rPr lang="en-US" altLang="zh-TW" dirty="0"/>
              <a:t> </a:t>
            </a:r>
            <a:r>
              <a:rPr lang="en-US" altLang="zh-TW" dirty="0" smtClean="0"/>
              <a:t>driver, </a:t>
            </a:r>
            <a:r>
              <a:rPr lang="en-US" altLang="zh-TW" dirty="0" smtClean="0"/>
              <a:t>which leverages the </a:t>
            </a:r>
            <a:r>
              <a:rPr lang="en-US" altLang="zh-TW" dirty="0" smtClean="0"/>
              <a:t>common Linux IEEE 802.11 software MAC layer.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 Set 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5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C</a:t>
            </a:r>
            <a:r>
              <a:rPr lang="en-US" altLang="zh-TW" dirty="0" smtClean="0"/>
              <a:t>onfigured two Linksys WRT54G 802.11g access points on disjoint channels (1 and 11) and different subnets (192.168.0.x and 192.168.1.x)</a:t>
            </a:r>
          </a:p>
          <a:p>
            <a:r>
              <a:rPr lang="en-US" altLang="zh-TW" dirty="0" smtClean="0"/>
              <a:t>Install </a:t>
            </a:r>
            <a:r>
              <a:rPr lang="en-US" altLang="zh-TW" dirty="0" err="1" smtClean="0"/>
              <a:t>NISTNet</a:t>
            </a:r>
            <a:r>
              <a:rPr lang="en-US" altLang="zh-TW" dirty="0" smtClean="0"/>
              <a:t> on all gateway machines to simulate different network condition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251635"/>
            <a:ext cx="4730601" cy="2606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710</Words>
  <Application>Microsoft Macintosh PowerPoint</Application>
  <PresentationFormat>如螢幕大小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Juggler: Virtual Networks for Fun and Profit</vt:lpstr>
      <vt:lpstr>Background</vt:lpstr>
      <vt:lpstr>JUGGLER(1)</vt:lpstr>
      <vt:lpstr>JUGGLER(2)</vt:lpstr>
      <vt:lpstr>JUGGLER(3)</vt:lpstr>
      <vt:lpstr>JUGGLER(4)</vt:lpstr>
      <vt:lpstr>JUGGLER(5)</vt:lpstr>
      <vt:lpstr>Implementation</vt:lpstr>
      <vt:lpstr>Experiment Set Up</vt:lpstr>
      <vt:lpstr>Microbenchmarks</vt:lpstr>
      <vt:lpstr>Application Scenarios(1)</vt:lpstr>
      <vt:lpstr>Application Scenarios(2)</vt:lpstr>
      <vt:lpstr>Application Scenarios(3)</vt:lpstr>
      <vt:lpstr>Application Scenarios(4)</vt:lpstr>
      <vt:lpstr>Mesh and Ad Hoc Connectivity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Juggler: Virtual Networks for Fun and Profit</dc:title>
  <dc:creator>tim</dc:creator>
  <cp:lastModifiedBy>tim lin</cp:lastModifiedBy>
  <cp:revision>81</cp:revision>
  <dcterms:created xsi:type="dcterms:W3CDTF">2012-07-07T13:41:09Z</dcterms:created>
  <dcterms:modified xsi:type="dcterms:W3CDTF">2012-07-09T06:07:21Z</dcterms:modified>
</cp:coreProperties>
</file>