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6" r:id="rId2"/>
    <p:sldId id="257" r:id="rId3"/>
    <p:sldId id="262" r:id="rId4"/>
    <p:sldId id="259" r:id="rId5"/>
    <p:sldId id="265" r:id="rId6"/>
    <p:sldId id="266" r:id="rId7"/>
    <p:sldId id="267" r:id="rId8"/>
    <p:sldId id="268" r:id="rId9"/>
    <p:sldId id="269" r:id="rId10"/>
    <p:sldId id="260" r:id="rId11"/>
    <p:sldId id="261" r:id="rId12"/>
    <p:sldId id="270" r:id="rId13"/>
    <p:sldId id="271" r:id="rId14"/>
    <p:sldId id="272" r:id="rId15"/>
    <p:sldId id="263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427" autoAdjust="0"/>
  </p:normalViewPr>
  <p:slideViewPr>
    <p:cSldViewPr>
      <p:cViewPr varScale="1">
        <p:scale>
          <a:sx n="50" d="100"/>
          <a:sy n="50" d="100"/>
        </p:scale>
        <p:origin x="-19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84D8E-63F5-410A-A83E-5FC5D524128E}" type="datetimeFigureOut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2EBF5-A120-4D30-81F5-5430D82CA6F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2EBF5-A120-4D30-81F5-5430D82CA6F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2EBF5-A120-4D30-81F5-5430D82CA6F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2EBF5-A120-4D30-81F5-5430D82CA6F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C7A40-078C-4B2D-BE7E-5A2499760683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34288FA-783C-41FF-8CF8-08DFCECEAD44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8B55-BE9D-4677-ABD2-5051C8FF5BF5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F577-0F32-4D9B-A2B3-2396BDFB0EB3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A7D8-2413-4C25-9181-84B2BB9685F2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099C-F7A1-4347-9CE5-E2A0BF82C443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ED97-2B2F-4C96-82DE-1D4AE43D37A0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7406D0-E030-46CF-A4D9-77C87B0EC7D3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C01ABD7-2FA0-43C1-A2D8-E2873E820AB4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3A16-19A9-4E3C-AD52-D241ED19873E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5716C-1B31-481D-B3D3-8A017C82926B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B4B9B-A74F-4699-92A2-B2DCED4F94B4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B8667E5-79B3-4822-9853-CDEC24079D79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7019DD5-5684-4D06-A311-CC2A6B568A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Hierarchical Video Patching with Optimal Server Bandwidth</a:t>
            </a:r>
            <a:br>
              <a:rPr lang="en-US" altLang="zh-TW" sz="3200" dirty="0" smtClean="0"/>
            </a:b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6851104" cy="1752600"/>
          </a:xfrm>
        </p:spPr>
        <p:txBody>
          <a:bodyPr>
            <a:normAutofit/>
          </a:bodyPr>
          <a:lstStyle/>
          <a:p>
            <a:r>
              <a:rPr lang="en-US" altLang="zh-TW" sz="2800" dirty="0" err="1" smtClean="0"/>
              <a:t>Helmul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hlavacs</a:t>
            </a:r>
            <a:r>
              <a:rPr lang="en-US" altLang="zh-TW" sz="2800" dirty="0" smtClean="0"/>
              <a:t> and </a:t>
            </a:r>
            <a:r>
              <a:rPr lang="en-US" altLang="zh-TW" sz="2800" dirty="0" err="1" smtClean="0"/>
              <a:t>Buchinger</a:t>
            </a:r>
            <a:endParaRPr lang="en-US" altLang="zh-TW" sz="2800" dirty="0" smtClean="0"/>
          </a:p>
          <a:p>
            <a:r>
              <a:rPr lang="en-US" altLang="zh-TW" dirty="0" smtClean="0"/>
              <a:t>University of </a:t>
            </a:r>
            <a:r>
              <a:rPr lang="en-US" altLang="zh-TW" dirty="0" err="1" smtClean="0"/>
              <a:t>vienna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7F8E3-DAE2-4134-BBBE-0D67851FCBCE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Performance </a:t>
            </a:r>
            <a:r>
              <a:rPr lang="en-US" altLang="zh-TW" dirty="0" err="1" smtClean="0"/>
              <a:t>AnalysisPerformance</a:t>
            </a:r>
            <a:r>
              <a:rPr lang="en-US" altLang="zh-TW" dirty="0" smtClean="0"/>
              <a:t> Analysis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4.3 Fragmentation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73E3-230A-48F5-AB74-02B3A15C6F8C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019DD5-5684-4D06-A311-CC2A6B568A73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6" name="圖片 5" descr="tem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2924944"/>
            <a:ext cx="3203848" cy="3542731"/>
          </a:xfrm>
          <a:prstGeom prst="rect">
            <a:avLst/>
          </a:prstGeom>
        </p:spPr>
      </p:pic>
      <p:pic>
        <p:nvPicPr>
          <p:cNvPr id="7" name="圖片 6" descr="tem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2910705"/>
            <a:ext cx="3384376" cy="3947295"/>
          </a:xfrm>
          <a:prstGeom prst="rect">
            <a:avLst/>
          </a:prstGeom>
        </p:spPr>
      </p:pic>
      <p:pic>
        <p:nvPicPr>
          <p:cNvPr id="8" name="圖片 7" descr="tem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08996" y="2996952"/>
            <a:ext cx="3035004" cy="3465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Performance </a:t>
            </a:r>
            <a:r>
              <a:rPr lang="en-US" altLang="zh-TW" dirty="0" err="1" smtClean="0"/>
              <a:t>AnalysisPerformance</a:t>
            </a:r>
            <a:r>
              <a:rPr lang="en-US" altLang="zh-TW" dirty="0" smtClean="0"/>
              <a:t> Analysis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7003F-8977-4B42-B546-CC0461C23654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019DD5-5684-4D06-A311-CC2A6B568A73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4.4Client Channel Distribution</a:t>
            </a:r>
          </a:p>
          <a:p>
            <a:endParaRPr lang="zh-TW" altLang="en-US" dirty="0"/>
          </a:p>
        </p:txBody>
      </p:sp>
      <p:pic>
        <p:nvPicPr>
          <p:cNvPr id="7" name="圖片 6" descr="tem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924944"/>
            <a:ext cx="3129604" cy="3531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Combination with Batching</a:t>
            </a:r>
            <a:endParaRPr lang="zh-TW" altLang="en-US" dirty="0"/>
          </a:p>
        </p:txBody>
      </p:sp>
      <p:pic>
        <p:nvPicPr>
          <p:cNvPr id="6" name="內容版面配置區 5" descr="tem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132856"/>
            <a:ext cx="4114022" cy="4324350"/>
          </a:xfrm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A7D8-2413-4C25-9181-84B2BB9685F2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Combination with Batching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Infinite Load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A7D8-2413-4C25-9181-84B2BB9685F2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13</a:t>
            </a:fld>
            <a:endParaRPr lang="zh-TW" altLang="en-US"/>
          </a:p>
        </p:txBody>
      </p:sp>
      <p:pic>
        <p:nvPicPr>
          <p:cNvPr id="6" name="圖片 5" descr="tem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924944"/>
            <a:ext cx="3714286" cy="2904762"/>
          </a:xfrm>
          <a:prstGeom prst="rect">
            <a:avLst/>
          </a:prstGeom>
        </p:spPr>
      </p:pic>
      <p:pic>
        <p:nvPicPr>
          <p:cNvPr id="8" name="圖片 7" descr="tem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2996952"/>
            <a:ext cx="4391638" cy="238158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Combination with Batching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Finite Load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A7D8-2413-4C25-9181-84B2BB9685F2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14</a:t>
            </a:fld>
            <a:endParaRPr lang="zh-TW" altLang="en-US"/>
          </a:p>
        </p:txBody>
      </p:sp>
      <p:pic>
        <p:nvPicPr>
          <p:cNvPr id="8" name="圖片 7" descr="tem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708920"/>
            <a:ext cx="3923927" cy="3740764"/>
          </a:xfrm>
          <a:prstGeom prst="rect">
            <a:avLst/>
          </a:prstGeom>
        </p:spPr>
      </p:pic>
      <p:pic>
        <p:nvPicPr>
          <p:cNvPr id="9" name="圖片 8" descr="tem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636912"/>
            <a:ext cx="3888432" cy="382589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DB3E-9703-4254-B5FC-85DCD2A654F3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94A2E3E-DBB3-4AF4-9CEB-F60465917600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If </a:t>
            </a:r>
            <a:r>
              <a:rPr lang="el-GR" altLang="zh-TW" dirty="0" smtClean="0"/>
              <a:t>α</a:t>
            </a:r>
            <a:r>
              <a:rPr lang="en-US" altLang="zh-TW" dirty="0" smtClean="0"/>
              <a:t> increase then required bandwidth increase</a:t>
            </a:r>
          </a:p>
          <a:p>
            <a:pPr>
              <a:buNone/>
            </a:pPr>
            <a:r>
              <a:rPr lang="en-US" altLang="zh-TW" dirty="0" smtClean="0"/>
              <a:t>    smaller </a:t>
            </a:r>
            <a:r>
              <a:rPr lang="el-GR" altLang="zh-TW" dirty="0" smtClean="0"/>
              <a:t>α</a:t>
            </a:r>
            <a:r>
              <a:rPr lang="en-US" altLang="zh-TW" dirty="0" smtClean="0"/>
              <a:t> reach a optimal </a:t>
            </a:r>
            <a:r>
              <a:rPr lang="en-US" altLang="zh-TW" dirty="0" err="1" smtClean="0"/>
              <a:t>bandwifth</a:t>
            </a:r>
            <a:r>
              <a:rPr lang="en-US" altLang="zh-TW" dirty="0" smtClean="0"/>
              <a:t> and   number of channels</a:t>
            </a:r>
          </a:p>
          <a:p>
            <a:r>
              <a:rPr lang="en-US" altLang="zh-TW" dirty="0" smtClean="0"/>
              <a:t>Trade-Off: </a:t>
            </a:r>
            <a:r>
              <a:rPr lang="el-GR" altLang="zh-TW" dirty="0" smtClean="0"/>
              <a:t>α</a:t>
            </a:r>
            <a:r>
              <a:rPr lang="en-US" altLang="zh-TW" dirty="0" smtClean="0"/>
              <a:t>=0.001, </a:t>
            </a:r>
            <a:r>
              <a:rPr lang="el-GR" altLang="zh-TW" dirty="0" smtClean="0"/>
              <a:t>λ</a:t>
            </a:r>
            <a:r>
              <a:rPr lang="en-US" altLang="zh-TW" dirty="0" smtClean="0"/>
              <a:t>L=1000(patches as low as possible)</a:t>
            </a:r>
          </a:p>
          <a:p>
            <a:r>
              <a:rPr lang="en-US" altLang="zh-TW" dirty="0" smtClean="0"/>
              <a:t>Batched Hierarchical Patching used  less bandwidth than fixed start point broadcasting</a:t>
            </a:r>
          </a:p>
          <a:p>
            <a:r>
              <a:rPr lang="en-US" altLang="zh-TW" dirty="0" smtClean="0"/>
              <a:t>Trade-Off: N=1000,</a:t>
            </a:r>
            <a:r>
              <a:rPr lang="el-GR" altLang="zh-TW" dirty="0" smtClean="0"/>
              <a:t> λ</a:t>
            </a:r>
            <a:r>
              <a:rPr lang="en-US" altLang="zh-TW" dirty="0" smtClean="0"/>
              <a:t>L=1000 -&gt; 22 channels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Related Work</a:t>
            </a:r>
          </a:p>
          <a:p>
            <a:r>
              <a:rPr lang="en-US" altLang="zh-TW" dirty="0" err="1" smtClean="0"/>
              <a:t>Herachical</a:t>
            </a:r>
            <a:r>
              <a:rPr lang="en-US" altLang="zh-TW" dirty="0" smtClean="0"/>
              <a:t> Patching</a:t>
            </a:r>
          </a:p>
          <a:p>
            <a:r>
              <a:rPr lang="en-US" altLang="zh-TW" dirty="0" smtClean="0"/>
              <a:t>Performance Analysis</a:t>
            </a:r>
          </a:p>
          <a:p>
            <a:r>
              <a:rPr lang="en-US" altLang="zh-TW" dirty="0" smtClean="0"/>
              <a:t>Combination with Batching</a:t>
            </a:r>
          </a:p>
          <a:p>
            <a:r>
              <a:rPr lang="en-US" altLang="zh-TW" dirty="0" smtClean="0"/>
              <a:t>Conclusion</a:t>
            </a:r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7F86-0FBF-4FDB-A5F8-2E09360098B0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019DD5-5684-4D06-A311-CC2A6B568A7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Patching:</a:t>
            </a:r>
          </a:p>
          <a:p>
            <a:pPr>
              <a:buNone/>
            </a:pPr>
            <a:r>
              <a:rPr lang="en-US" altLang="zh-TW" dirty="0" smtClean="0"/>
              <a:t>   </a:t>
            </a:r>
            <a:r>
              <a:rPr lang="en-US" altLang="zh-TW" sz="2400" dirty="0" smtClean="0"/>
              <a:t>Using Multicast instead of </a:t>
            </a:r>
            <a:r>
              <a:rPr lang="en-US" altLang="zh-TW" sz="2400" dirty="0" err="1" smtClean="0"/>
              <a:t>unicast</a:t>
            </a:r>
            <a:r>
              <a:rPr lang="en-US" altLang="zh-TW" sz="2400" dirty="0" smtClean="0"/>
              <a:t> ,served the parts of the missed video  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Minimize the required resource consumption</a:t>
            </a:r>
          </a:p>
          <a:p>
            <a:pPr>
              <a:buFont typeface="Wingdings" pitchFamily="2" charset="2"/>
              <a:buChar char="ü"/>
            </a:pPr>
            <a:r>
              <a:rPr lang="en-US" altLang="zh-TW" dirty="0" smtClean="0"/>
              <a:t>   </a:t>
            </a:r>
            <a:r>
              <a:rPr lang="en-US" altLang="zh-TW" sz="2400" dirty="0" smtClean="0"/>
              <a:t>Server Bandwidth </a:t>
            </a:r>
          </a:p>
          <a:p>
            <a:r>
              <a:rPr lang="en-US" altLang="zh-TW" sz="2400" dirty="0" smtClean="0"/>
              <a:t>   Client Bandwidth </a:t>
            </a:r>
          </a:p>
          <a:p>
            <a:r>
              <a:rPr lang="en-US" altLang="zh-TW" sz="2400" dirty="0" smtClean="0"/>
              <a:t>   Client Buffer requirement</a:t>
            </a:r>
          </a:p>
          <a:p>
            <a:r>
              <a:rPr lang="en-US" altLang="zh-TW" sz="2400" dirty="0" smtClean="0"/>
              <a:t>   Start-up delay</a:t>
            </a:r>
            <a:endParaRPr lang="zh-TW" altLang="en-US" sz="2400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A7D8-2413-4C25-9181-84B2BB9685F2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019DD5-5684-4D06-A311-CC2A6B568A7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Related Work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Batching:</a:t>
            </a:r>
          </a:p>
          <a:p>
            <a:r>
              <a:rPr lang="en-US" altLang="zh-TW" dirty="0" smtClean="0"/>
              <a:t> Piggybacking</a:t>
            </a:r>
          </a:p>
          <a:p>
            <a:r>
              <a:rPr lang="en-US" altLang="zh-TW" dirty="0" smtClean="0"/>
              <a:t>Periodic Broadcasting</a:t>
            </a:r>
          </a:p>
          <a:p>
            <a:pPr>
              <a:buNone/>
            </a:pPr>
            <a:r>
              <a:rPr lang="en-US" altLang="zh-TW" dirty="0" smtClean="0"/>
              <a:t>Average waiting time :h/2</a:t>
            </a:r>
          </a:p>
          <a:p>
            <a:r>
              <a:rPr lang="en-US" altLang="zh-TW" dirty="0" smtClean="0"/>
              <a:t>Greedy Patching</a:t>
            </a:r>
          </a:p>
          <a:p>
            <a:r>
              <a:rPr lang="en-US" altLang="zh-TW" dirty="0" smtClean="0"/>
              <a:t>Grace Patching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4C22-113C-4FCE-A01A-F08C73089C3E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7019DD5-5684-4D06-A311-CC2A6B568A7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Related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2.3Hierarchical Approaches:</a:t>
            </a:r>
          </a:p>
          <a:p>
            <a:pPr>
              <a:buFont typeface="Wingdings" pitchFamily="2" charset="2"/>
              <a:buChar char="Ø"/>
            </a:pPr>
            <a:r>
              <a:rPr lang="en-US" altLang="zh-TW" dirty="0" smtClean="0"/>
              <a:t>Fragmented Patching</a:t>
            </a:r>
          </a:p>
          <a:p>
            <a:pPr>
              <a:buFont typeface="Wingdings" pitchFamily="2" charset="2"/>
              <a:buChar char="Ø"/>
            </a:pPr>
            <a:r>
              <a:rPr lang="en-US" altLang="zh-TW" dirty="0" smtClean="0"/>
              <a:t>Stream Merging</a:t>
            </a:r>
          </a:p>
          <a:p>
            <a:pPr>
              <a:buFont typeface="Wingdings" pitchFamily="2" charset="2"/>
              <a:buChar char="Ø"/>
            </a:pPr>
            <a:r>
              <a:rPr lang="en-US" altLang="zh-TW" dirty="0" smtClean="0"/>
              <a:t>Online &amp; Offline algorithms</a:t>
            </a:r>
          </a:p>
          <a:p>
            <a:pPr>
              <a:buNone/>
            </a:pPr>
            <a:r>
              <a:rPr lang="en-US" altLang="zh-TW" dirty="0" smtClean="0"/>
              <a:t>2.4 Distributed VOD</a:t>
            </a:r>
          </a:p>
          <a:p>
            <a:pPr>
              <a:buNone/>
            </a:pPr>
            <a:r>
              <a:rPr lang="en-US" altLang="zh-TW" dirty="0" smtClean="0"/>
              <a:t>  Server-&gt;clustering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A7D8-2413-4C25-9181-84B2BB9685F2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Hierarchical Patching </a:t>
            </a:r>
            <a:endParaRPr lang="zh-TW" altLang="en-US" dirty="0"/>
          </a:p>
        </p:txBody>
      </p:sp>
      <p:pic>
        <p:nvPicPr>
          <p:cNvPr id="6" name="內容版面配置區 5" descr="tem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15428" y="2996952"/>
            <a:ext cx="5228572" cy="2514286"/>
          </a:xfrm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A7D8-2413-4C25-9181-84B2BB9685F2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7" name="圖片 6" descr="tem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996952"/>
            <a:ext cx="5220072" cy="251428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Performance Analysis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Mean Server Bandwidth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A7D8-2413-4C25-9181-84B2BB9685F2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6" name="圖片 5" descr="tem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068960"/>
            <a:ext cx="4933334" cy="2390476"/>
          </a:xfrm>
          <a:prstGeom prst="rect">
            <a:avLst/>
          </a:prstGeom>
        </p:spPr>
      </p:pic>
      <p:pic>
        <p:nvPicPr>
          <p:cNvPr id="7" name="圖片 6" descr="tem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2348880"/>
            <a:ext cx="2838095" cy="3161905"/>
          </a:xfrm>
          <a:prstGeom prst="rect">
            <a:avLst/>
          </a:prstGeom>
        </p:spPr>
      </p:pic>
      <p:pic>
        <p:nvPicPr>
          <p:cNvPr id="8" name="圖片 7" descr="temp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0112" y="5667524"/>
            <a:ext cx="2428572" cy="1190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 Analysis</a:t>
            </a:r>
            <a:endParaRPr lang="zh-TW" altLang="en-US" dirty="0"/>
          </a:p>
        </p:txBody>
      </p:sp>
      <p:pic>
        <p:nvPicPr>
          <p:cNvPr id="6" name="內容版面配置區 5" descr="tem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132856"/>
            <a:ext cx="7949721" cy="4324350"/>
          </a:xfrm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A7D8-2413-4C25-9181-84B2BB9685F2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 Analysis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Reuse of Ongoing Transmission</a:t>
            </a:r>
          </a:p>
          <a:p>
            <a:r>
              <a:rPr lang="en-US" altLang="zh-TW" i="1" dirty="0" err="1" smtClean="0"/>
              <a:t>fd</a:t>
            </a:r>
            <a:r>
              <a:rPr lang="en-US" altLang="zh-TW" i="1" dirty="0" smtClean="0"/>
              <a:t> L = (1 − </a:t>
            </a:r>
            <a:r>
              <a:rPr lang="en-US" altLang="zh-TW" i="1" dirty="0" err="1" smtClean="0"/>
              <a:t>fs</a:t>
            </a:r>
            <a:r>
              <a:rPr lang="en-US" altLang="zh-TW" i="1" dirty="0" smtClean="0"/>
              <a:t>)L</a:t>
            </a:r>
            <a:r>
              <a:rPr lang="en-US" altLang="zh-TW" dirty="0" smtClean="0"/>
              <a:t>  </a:t>
            </a:r>
          </a:p>
          <a:p>
            <a:pPr>
              <a:buNone/>
            </a:pPr>
            <a:endParaRPr lang="en-US" altLang="zh-TW" i="1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A7D8-2413-4C25-9181-84B2BB9685F2}" type="datetime1">
              <a:rPr lang="zh-TW" altLang="en-US" smtClean="0"/>
              <a:pPr/>
              <a:t>2011/11/16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9DD5-5684-4D06-A311-CC2A6B568A73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6" name="圖片 5" descr="tem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3573016"/>
            <a:ext cx="2085714" cy="278095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1948</TotalTime>
  <Words>222</Words>
  <Application>Microsoft Office PowerPoint</Application>
  <PresentationFormat>如螢幕大小 (4:3)</PresentationFormat>
  <Paragraphs>92</Paragraphs>
  <Slides>15</Slides>
  <Notes>4</Notes>
  <HiddenSlides>1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都會</vt:lpstr>
      <vt:lpstr> Hierarchical Video Patching with Optimal Server Bandwidth  </vt:lpstr>
      <vt:lpstr>Outline</vt:lpstr>
      <vt:lpstr>Introduction</vt:lpstr>
      <vt:lpstr>Related Work </vt:lpstr>
      <vt:lpstr>Related Work</vt:lpstr>
      <vt:lpstr>Hierarchical Patching </vt:lpstr>
      <vt:lpstr>Performance Analysis </vt:lpstr>
      <vt:lpstr>Performance Analysis</vt:lpstr>
      <vt:lpstr>Performance Analysis</vt:lpstr>
      <vt:lpstr>Performance AnalysisPerformance Analysis</vt:lpstr>
      <vt:lpstr>Performance AnalysisPerformance Analysis</vt:lpstr>
      <vt:lpstr>Combination with Batching</vt:lpstr>
      <vt:lpstr>Combination with Batching</vt:lpstr>
      <vt:lpstr>Combination with Batching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77</cp:revision>
  <dcterms:created xsi:type="dcterms:W3CDTF">2011-10-04T07:43:33Z</dcterms:created>
  <dcterms:modified xsi:type="dcterms:W3CDTF">2011-11-16T06:46:39Z</dcterms:modified>
</cp:coreProperties>
</file>