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BB0-FA31-410B-B639-7A3C58B209B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2FA37-7BEE-4987-97E5-7531EDED0B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19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Covering Salesman Problem</a:t>
            </a:r>
            <a:br>
              <a:rPr lang="en-US" altLang="zh-TW" dirty="0" smtClean="0"/>
            </a:b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FA37-7BEE-4987-97E5-7531EDED0BE2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59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27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10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85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79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95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06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94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3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66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9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73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33520-18EC-4C52-A511-54C7526B93E0}" type="datetimeFigureOut">
              <a:rPr lang="zh-TW" altLang="en-US" smtClean="0"/>
              <a:t>2012/8/6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BBB47-8D30-43D2-B3F6-74FC8499E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31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Wireless Recharge and</a:t>
            </a:r>
            <a:br>
              <a:rPr lang="en-US" altLang="zh-TW" dirty="0" smtClean="0"/>
            </a:br>
            <a:r>
              <a:rPr lang="en-US" altLang="zh-TW" dirty="0" smtClean="0"/>
              <a:t>wireless sensor network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191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Wireless Charge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wireless illumination of a 60 W light bulb from 2 meters away and achieved a 40% energy transfer efficiency.</a:t>
            </a:r>
          </a:p>
          <a:p>
            <a:r>
              <a:rPr lang="en-US" altLang="zh-TW" dirty="0" smtClean="0"/>
              <a:t>Two kind:	</a:t>
            </a:r>
          </a:p>
          <a:p>
            <a:pPr lvl="1">
              <a:buFont typeface="Wingdings" pitchFamily="2" charset="2"/>
              <a:buChar char="u"/>
            </a:pPr>
            <a:r>
              <a:rPr lang="en-US" altLang="zh-TW" sz="3200" dirty="0" smtClean="0"/>
              <a:t> Mobile charger </a:t>
            </a:r>
          </a:p>
          <a:p>
            <a:pPr lvl="1">
              <a:buFont typeface="Wingdings" pitchFamily="2" charset="2"/>
              <a:buChar char="u"/>
            </a:pPr>
            <a:r>
              <a:rPr lang="en-US" altLang="zh-TW" sz="3200" dirty="0" smtClean="0"/>
              <a:t> Static  charger</a:t>
            </a:r>
          </a:p>
          <a:p>
            <a:pPr>
              <a:buFont typeface="Wingdings" pitchFamily="2" charset="2"/>
              <a:buChar char="u"/>
            </a:pP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802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altLang="zh-TW" sz="3200" dirty="0" smtClean="0"/>
              <a:t>Mobile charger </a:t>
            </a:r>
            <a:br>
              <a:rPr lang="en-US" altLang="zh-TW" sz="32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Propose</a:t>
            </a:r>
          </a:p>
          <a:p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434901"/>
              </p:ext>
            </p:extLst>
          </p:nvPr>
        </p:nvGraphicFramePr>
        <p:xfrm>
          <a:off x="611560" y="1916832"/>
          <a:ext cx="7920879" cy="4425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Paper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Propose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966022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On Renewable sensor networks with</a:t>
                      </a:r>
                      <a:r>
                        <a:rPr lang="en-US" altLang="zh-TW" baseline="0" dirty="0" smtClean="0"/>
                        <a:t> wireless Energy transfer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Making</a:t>
                      </a:r>
                      <a:r>
                        <a:rPr lang="en-US" altLang="zh-TW" baseline="0" dirty="0" smtClean="0"/>
                        <a:t> Sensor Network Immortal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 max  </a:t>
                      </a:r>
                      <a:br>
                        <a:rPr lang="en-US" altLang="zh-TW" i="0" dirty="0" smtClean="0"/>
                      </a:br>
                      <a:r>
                        <a:rPr lang="en-US" altLang="zh-TW" i="0" dirty="0" smtClean="0"/>
                        <a:t/>
                      </a:r>
                      <a:br>
                        <a:rPr lang="en-US" altLang="zh-TW" i="0" dirty="0" smtClean="0"/>
                      </a:br>
                      <a:r>
                        <a:rPr lang="en-US" altLang="zh-TW" i="0" baseline="0" dirty="0" smtClean="0"/>
                        <a:t> </a:t>
                      </a:r>
                      <a:br>
                        <a:rPr lang="en-US" altLang="zh-TW" i="0" baseline="0" dirty="0" smtClean="0"/>
                      </a:br>
                      <a:r>
                        <a:rPr lang="en-US" altLang="zh-TW" i="0" baseline="0" dirty="0" smtClean="0"/>
                        <a:t> path :</a:t>
                      </a:r>
                      <a:r>
                        <a:rPr lang="zh-TW" altLang="en-US" i="0" baseline="0" dirty="0" smtClean="0"/>
                        <a:t> </a:t>
                      </a:r>
                      <a:r>
                        <a:rPr lang="en-US" altLang="zh-TW" i="0" baseline="0" dirty="0" smtClean="0"/>
                        <a:t>Hamiltonian cycle</a:t>
                      </a:r>
                      <a:endParaRPr lang="zh-TW" altLang="en-US" i="0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through wireless charging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baseline="0" dirty="0" smtClean="0"/>
                        <a:t> </a:t>
                      </a:r>
                    </a:p>
                    <a:p>
                      <a:r>
                        <a:rPr lang="en-US" altLang="zh-TW" baseline="0" dirty="0" smtClean="0"/>
                        <a:t> max   network lifetime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J-ROC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baseline="0" dirty="0" smtClean="0"/>
                        <a:t> max   network lifetime</a:t>
                      </a:r>
                      <a:endParaRPr lang="zh-TW" altLang="en-US" dirty="0"/>
                    </a:p>
                  </a:txBody>
                  <a:tcPr/>
                </a:tc>
              </a:tr>
              <a:tr h="37670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Qi-ferry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 </a:t>
                      </a:r>
                      <a:r>
                        <a:rPr lang="en-US" altLang="zh-TW" dirty="0" smtClean="0"/>
                        <a:t>min path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SURESENSE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</a:t>
                      </a:r>
                      <a:endParaRPr lang="zh-TW" altLang="en-US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min</a:t>
                      </a:r>
                      <a:r>
                        <a:rPr lang="en-US" altLang="zh-TW" baseline="0" dirty="0" smtClean="0"/>
                        <a:t> landmark</a:t>
                      </a:r>
                      <a:r>
                        <a:rPr lang="en-US" altLang="zh-TW" dirty="0" smtClean="0"/>
                        <a:t>  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274" y="2420888"/>
            <a:ext cx="666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0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US" altLang="zh-TW" dirty="0" smtClean="0"/>
              <a:t>constrain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520817"/>
              </p:ext>
            </p:extLst>
          </p:nvPr>
        </p:nvGraphicFramePr>
        <p:xfrm>
          <a:off x="611560" y="1916832"/>
          <a:ext cx="7920879" cy="452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Paper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Vehicle  energy</a:t>
                      </a:r>
                      <a:r>
                        <a:rPr lang="en-US" altLang="zh-TW" baseline="0" dirty="0" smtClean="0"/>
                        <a:t> capacity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Data Routing</a:t>
                      </a:r>
                      <a:endParaRPr lang="zh-TW" altLang="en-US" dirty="0"/>
                    </a:p>
                  </a:txBody>
                  <a:tcPr/>
                </a:tc>
              </a:tr>
              <a:tr h="966022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On Renewable sensor networks with</a:t>
                      </a:r>
                      <a:r>
                        <a:rPr lang="en-US" altLang="zh-TW" baseline="0" dirty="0" smtClean="0"/>
                        <a:t> wireless Energy transfer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Enough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/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charge</a:t>
                      </a:r>
                      <a:r>
                        <a:rPr lang="en-US" altLang="zh-TW" baseline="0" dirty="0" smtClean="0"/>
                        <a:t> by service station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Minimal energy routing</a:t>
                      </a:r>
                      <a:endParaRPr lang="zh-TW" altLang="en-US" i="0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Sensor Network Lifetime through wireless charging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V=1 m/s  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consumption:  8W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consumption (charge):3W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charge</a:t>
                      </a:r>
                      <a:r>
                        <a:rPr lang="en-US" altLang="zh-TW" baseline="0" dirty="0" smtClean="0"/>
                        <a:t> by base station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None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J-ROC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V=1 m/s  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consumption:  8W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consumption (charge):3W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charge</a:t>
                      </a:r>
                      <a:r>
                        <a:rPr lang="en-US" altLang="zh-TW" baseline="0" dirty="0" smtClean="0"/>
                        <a:t> by base station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i="0" dirty="0" smtClean="0"/>
                        <a:t>Minimal energy routing</a:t>
                      </a:r>
                      <a:endParaRPr lang="zh-TW" altLang="en-US" i="0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</a:tr>
              <a:tr h="37670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Qi-ferry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Enough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None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SURESENSE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Enough</a:t>
                      </a:r>
                      <a:endParaRPr lang="zh-TW" altLang="en-US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None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2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Wireless charge</a:t>
            </a:r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5365"/>
              </p:ext>
            </p:extLst>
          </p:nvPr>
        </p:nvGraphicFramePr>
        <p:xfrm>
          <a:off x="395536" y="2204864"/>
          <a:ext cx="8496945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721"/>
                <a:gridCol w="1123934"/>
                <a:gridCol w="926123"/>
                <a:gridCol w="1137726"/>
                <a:gridCol w="1080120"/>
                <a:gridCol w="1296144"/>
                <a:gridCol w="1584177"/>
              </a:tblGrid>
              <a:tr h="330121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Paper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Charge distance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Charge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time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Charge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efficiency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Sensor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consumption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Sensor 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number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Tour</a:t>
                      </a:r>
                      <a:endParaRPr lang="zh-TW" altLang="en-US" dirty="0"/>
                    </a:p>
                  </a:txBody>
                  <a:tcPr/>
                </a:tc>
              </a:tr>
              <a:tr h="38995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On Renewable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Close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T</a:t>
                      </a:r>
                      <a:r>
                        <a:rPr lang="en-US" altLang="zh-TW" sz="1600" i="1" dirty="0" smtClean="0"/>
                        <a:t>i    </a:t>
                      </a:r>
                      <a:endParaRPr lang="zh-TW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5W</a:t>
                      </a:r>
                      <a:endParaRPr lang="zh-TW" alt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P</a:t>
                      </a:r>
                      <a:r>
                        <a:rPr lang="en-US" altLang="zh-TW" sz="1400" i="1" dirty="0" smtClean="0"/>
                        <a:t>i</a:t>
                      </a:r>
                      <a:endParaRPr lang="zh-TW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i="0" dirty="0" smtClean="0"/>
                        <a:t>一次一顆</a:t>
                      </a:r>
                      <a:endParaRPr lang="zh-TW" alt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i="0" dirty="0" smtClean="0"/>
                        <a:t>一次走完所有</a:t>
                      </a:r>
                      <a:r>
                        <a:rPr lang="en-US" altLang="zh-TW" i="0" dirty="0" smtClean="0"/>
                        <a:t>node</a:t>
                      </a:r>
                      <a:endParaRPr lang="zh-TW" altLang="en-US" i="0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Lifetime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10cm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L</a:t>
                      </a:r>
                      <a:r>
                        <a:rPr lang="en-US" altLang="zh-TW" sz="1600" i="1" dirty="0" err="1" smtClean="0"/>
                        <a:t>c</a:t>
                      </a:r>
                      <a:r>
                        <a:rPr lang="en-US" altLang="zh-TW" sz="1600" i="1" dirty="0" smtClean="0"/>
                        <a:t> </a:t>
                      </a:r>
                      <a:endParaRPr lang="zh-TW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45mW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i="0" dirty="0" smtClean="0"/>
                        <a:t>一次一顆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只走需要的</a:t>
                      </a:r>
                      <a:r>
                        <a:rPr lang="en-US" altLang="zh-TW" dirty="0" smtClean="0"/>
                        <a:t>(</a:t>
                      </a:r>
                      <a:r>
                        <a:rPr lang="zh-TW" altLang="en-US" dirty="0" smtClean="0"/>
                        <a:t>由</a:t>
                      </a:r>
                      <a:r>
                        <a:rPr lang="en-US" altLang="zh-TW" dirty="0" smtClean="0"/>
                        <a:t>BS</a:t>
                      </a:r>
                      <a:r>
                        <a:rPr lang="zh-TW" altLang="en-US" dirty="0" smtClean="0"/>
                        <a:t>計算</a:t>
                      </a:r>
                      <a:r>
                        <a:rPr lang="en-US" altLang="zh-TW" dirty="0" smtClean="0"/>
                        <a:t>)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J-ROC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10cm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L</a:t>
                      </a:r>
                      <a:r>
                        <a:rPr lang="en-US" altLang="zh-TW" sz="1600" i="1" dirty="0" err="1" smtClean="0"/>
                        <a:t>c</a:t>
                      </a:r>
                      <a:r>
                        <a:rPr lang="en-US" altLang="zh-TW" sz="1800" i="1" dirty="0" smtClean="0"/>
                        <a:t>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45mW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C</a:t>
                      </a:r>
                      <a:r>
                        <a:rPr lang="en-US" altLang="zh-TW" sz="1400" i="1" dirty="0" err="1" smtClean="0"/>
                        <a:t>i,t</a:t>
                      </a:r>
                      <a:endParaRPr lang="zh-TW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i="0" dirty="0" smtClean="0"/>
                        <a:t>一次一顆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只走需要的</a:t>
                      </a:r>
                      <a:r>
                        <a:rPr lang="en-US" altLang="zh-TW" dirty="0" smtClean="0"/>
                        <a:t>(</a:t>
                      </a:r>
                      <a:r>
                        <a:rPr lang="zh-TW" altLang="en-US" dirty="0" smtClean="0"/>
                        <a:t>由</a:t>
                      </a:r>
                      <a:r>
                        <a:rPr lang="en-US" altLang="zh-TW" dirty="0" smtClean="0"/>
                        <a:t>BS</a:t>
                      </a:r>
                      <a:r>
                        <a:rPr lang="zh-TW" altLang="en-US" dirty="0" smtClean="0"/>
                        <a:t>計算</a:t>
                      </a:r>
                      <a:r>
                        <a:rPr lang="en-US" altLang="zh-TW" dirty="0" smtClean="0"/>
                        <a:t>)</a:t>
                      </a:r>
                      <a:endParaRPr lang="zh-TW" altLang="en-US" dirty="0" smtClean="0"/>
                    </a:p>
                  </a:txBody>
                  <a:tcPr/>
                </a:tc>
              </a:tr>
              <a:tr h="563448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Qi-ferry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X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一次多顆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i="0" dirty="0" smtClean="0"/>
                        <a:t>一次走完所有</a:t>
                      </a:r>
                      <a:r>
                        <a:rPr lang="en-US" altLang="zh-TW" i="0" dirty="0" smtClean="0"/>
                        <a:t>node</a:t>
                      </a:r>
                      <a:endParaRPr lang="zh-TW" altLang="en-US" i="0" dirty="0" smtClean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SURESENSE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2m</a:t>
                      </a:r>
                      <a:endParaRPr lang="zh-TW" altLang="en-US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一次多顆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i="0" dirty="0" smtClean="0"/>
                        <a:t>一次走完所有</a:t>
                      </a:r>
                      <a:r>
                        <a:rPr lang="en-US" altLang="zh-TW" i="0" dirty="0" smtClean="0"/>
                        <a:t>node</a:t>
                      </a:r>
                      <a:endParaRPr lang="zh-TW" altLang="en-US" i="0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182" y="3140968"/>
            <a:ext cx="4657725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833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US" altLang="zh-TW" dirty="0" smtClean="0"/>
              <a:t>Sensor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650282"/>
              </p:ext>
            </p:extLst>
          </p:nvPr>
        </p:nvGraphicFramePr>
        <p:xfrm>
          <a:off x="611560" y="1916832"/>
          <a:ext cx="7920879" cy="2350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Paper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Send </a:t>
                      </a:r>
                      <a:r>
                        <a:rPr lang="en-US" altLang="zh-TW" baseline="0" dirty="0" smtClean="0"/>
                        <a:t> data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Send energy</a:t>
                      </a:r>
                      <a:r>
                        <a:rPr lang="en-US" altLang="zh-TW" baseline="0" dirty="0" smtClean="0"/>
                        <a:t> info</a:t>
                      </a:r>
                      <a:endParaRPr lang="zh-TW" altLang="en-US" dirty="0"/>
                    </a:p>
                  </a:txBody>
                  <a:tcPr/>
                </a:tc>
              </a:tr>
              <a:tr h="317951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On Renewable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i="0" dirty="0" smtClean="0"/>
                        <a:t>X</a:t>
                      </a:r>
                      <a:endParaRPr lang="zh-TW" altLang="en-US" i="0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Lifetime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J-ROC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</a:tr>
              <a:tr h="37670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Qi-ferry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O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SURESENSE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O</a:t>
                      </a:r>
                      <a:endParaRPr lang="zh-TW" altLang="en-US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X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41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altLang="zh-TW" dirty="0" err="1" smtClean="0"/>
              <a:t>Algo</a:t>
            </a:r>
            <a:r>
              <a:rPr lang="en-US" altLang="zh-TW" dirty="0" smtClean="0"/>
              <a:t>.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682825"/>
              </p:ext>
            </p:extLst>
          </p:nvPr>
        </p:nvGraphicFramePr>
        <p:xfrm>
          <a:off x="611560" y="1916832"/>
          <a:ext cx="5280586" cy="2852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</a:tblGrid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Paper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Path</a:t>
                      </a:r>
                      <a:endParaRPr lang="zh-TW" altLang="en-US" dirty="0"/>
                    </a:p>
                  </a:txBody>
                  <a:tcPr/>
                </a:tc>
              </a:tr>
              <a:tr h="317951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On Renewable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Hamiltonian</a:t>
                      </a:r>
                      <a:endParaRPr lang="zh-TW" altLang="en-US" dirty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Prolong</a:t>
                      </a:r>
                      <a:r>
                        <a:rPr lang="en-US" altLang="zh-TW" baseline="0" dirty="0" smtClean="0"/>
                        <a:t> Lifetime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travelling salesman problem</a:t>
                      </a:r>
                      <a:endParaRPr lang="zh-TW" altLang="en-US" dirty="0" smtClean="0"/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J-ROC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Charging scheduling </a:t>
                      </a:r>
                      <a:r>
                        <a:rPr lang="en-US" altLang="zh-TW" dirty="0" err="1" smtClean="0"/>
                        <a:t>algo</a:t>
                      </a:r>
                      <a:r>
                        <a:rPr lang="en-US" altLang="zh-TW" dirty="0" smtClean="0"/>
                        <a:t>.</a:t>
                      </a:r>
                      <a:endParaRPr lang="zh-TW" altLang="en-US" dirty="0"/>
                    </a:p>
                  </a:txBody>
                  <a:tcPr/>
                </a:tc>
              </a:tr>
              <a:tr h="37670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Qi-ferry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err="1" smtClean="0"/>
                        <a:t>QiFP</a:t>
                      </a:r>
                      <a:r>
                        <a:rPr lang="en-US" altLang="zh-TW" dirty="0" smtClean="0"/>
                        <a:t>(Qi-ferry wireless</a:t>
                      </a:r>
                      <a:r>
                        <a:rPr lang="en-US" altLang="zh-TW" baseline="0" dirty="0" smtClean="0"/>
                        <a:t> charging problem</a:t>
                      </a:r>
                      <a:r>
                        <a:rPr lang="en-US" altLang="zh-TW" dirty="0" smtClean="0"/>
                        <a:t>)</a:t>
                      </a:r>
                    </a:p>
                  </a:txBody>
                  <a:tcPr/>
                </a:tc>
              </a:tr>
              <a:tr h="402129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SURESENSE</a:t>
                      </a:r>
                      <a:endParaRPr lang="zh-TW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Hamiltonian</a:t>
                      </a:r>
                      <a:endParaRPr lang="zh-TW" altLang="en-US" dirty="0" smtClean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37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n-US" altLang="zh-TW" dirty="0" smtClean="0"/>
              <a:t>Hardware(by Prolong</a:t>
            </a:r>
            <a:r>
              <a:rPr lang="en-US" altLang="zh-TW" baseline="0" dirty="0" smtClean="0"/>
              <a:t> Lifetime,</a:t>
            </a:r>
            <a:r>
              <a:rPr lang="en-US" altLang="zh-TW" dirty="0" smtClean="0"/>
              <a:t> J-ROC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534275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0000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altLang="zh-TW" sz="3200" dirty="0" smtClean="0"/>
              <a:t>Static  charger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Energy provisioning in wireless rechargeable sensor network* ,IEEE 2011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-&gt;</a:t>
            </a:r>
            <a:r>
              <a:rPr lang="en-US" altLang="zh-TW" dirty="0" smtClean="0">
                <a:solidFill>
                  <a:srgbClr val="0070C0"/>
                </a:solidFill>
              </a:rPr>
              <a:t>minimize the number of chargers in the net work</a:t>
            </a:r>
          </a:p>
          <a:p>
            <a:r>
              <a:rPr lang="en-US" altLang="zh-TW" dirty="0" smtClean="0"/>
              <a:t>On Optimal Scheduling in Wireless Rechargeable Sensor Networks for Stochastic Event Capture ,IEEE 2011</a:t>
            </a:r>
          </a:p>
          <a:p>
            <a:pPr marL="0" indent="0">
              <a:buNone/>
            </a:pPr>
            <a:r>
              <a:rPr lang="en-US" altLang="zh-TW" dirty="0" smtClean="0"/>
              <a:t>    -&gt; </a:t>
            </a:r>
            <a:r>
              <a:rPr lang="en-US" altLang="zh-TW" dirty="0" smtClean="0">
                <a:solidFill>
                  <a:srgbClr val="0070C0"/>
                </a:solidFill>
              </a:rPr>
              <a:t>maximize the quality of monitoring (</a:t>
            </a:r>
            <a:r>
              <a:rPr lang="en-US" altLang="zh-TW" dirty="0" err="1" smtClean="0">
                <a:solidFill>
                  <a:srgbClr val="0070C0"/>
                </a:solidFill>
              </a:rPr>
              <a:t>QoM</a:t>
            </a:r>
            <a:r>
              <a:rPr lang="en-US" altLang="zh-TW" dirty="0" smtClean="0">
                <a:solidFill>
                  <a:srgbClr val="0070C0"/>
                </a:solidFill>
              </a:rPr>
              <a:t>)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39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287</Words>
  <Application>Microsoft Office PowerPoint</Application>
  <PresentationFormat>如螢幕大小 (4:3)</PresentationFormat>
  <Paragraphs>132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Wireless Recharge and wireless sensor network</vt:lpstr>
      <vt:lpstr>Wireless Charge</vt:lpstr>
      <vt:lpstr>Mobile charger  </vt:lpstr>
      <vt:lpstr>PowerPoint 簡報</vt:lpstr>
      <vt:lpstr>PowerPoint 簡報</vt:lpstr>
      <vt:lpstr>PowerPoint 簡報</vt:lpstr>
      <vt:lpstr>PowerPoint 簡報</vt:lpstr>
      <vt:lpstr>PowerPoint 簡報</vt:lpstr>
      <vt:lpstr>Static  charger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Recharge and wireless sensor network</dc:title>
  <dc:creator>small</dc:creator>
  <cp:lastModifiedBy>small</cp:lastModifiedBy>
  <cp:revision>16</cp:revision>
  <dcterms:created xsi:type="dcterms:W3CDTF">2012-08-05T07:31:17Z</dcterms:created>
  <dcterms:modified xsi:type="dcterms:W3CDTF">2012-08-06T05:45:40Z</dcterms:modified>
</cp:coreProperties>
</file>