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510c0e215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510c0e215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510c0e215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510c0e215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510c0e215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510c0e215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6510c0e215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6510c0e215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510c0e215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6510c0e215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510c0e21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510c0e21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510c0e21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510c0e21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510c0e21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510c0e21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510c0e21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510c0e21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10c0e21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10c0e21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510c0e215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510c0e21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510c0e21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510c0e21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510c0e215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510c0e215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/>
              <a:t>Fog Computing for the Internet of Things: Security and Privacy Issues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Arwa Alrawais, Abdulrahman Alhothaily, Chunqiang Hu, and Xiuzhen Cheng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Results and Analysis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Proposed scheme is an up-to-date approach which eliminates the risk of accepting revoked certificate.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Bloom filter reduce the computation and storage overhead with little price to pay (false positive).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Storage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bloom filter :			, where m is number of bits, p is the false positive probability(0.01) and b is average number of revoked certificate each day.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CRL: b * 20 + 700 bytes, where 20 bytes is serial number length and 700 bytes is a CA’s signature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OCSP: since it is online method, it doesn’t have storage overhead.</a:t>
            </a:r>
            <a:endParaRPr/>
          </a:p>
        </p:txBody>
      </p:sp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5300" y="2571738"/>
            <a:ext cx="1041900" cy="48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Results and Analysis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Communtication overhead</a:t>
            </a:r>
            <a:endParaRPr/>
          </a:p>
        </p:txBody>
      </p:sp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850" y="1514775"/>
            <a:ext cx="3615713" cy="3647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9125" y="1514775"/>
            <a:ext cx="3401827" cy="3647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105400"/>
            <a:ext cx="8520600" cy="91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Open Research Issues: Fog Computing and Security and Privacy in IoT Environments</a:t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Privacy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It is challenged to run privacy-preserving techniques between Fog and IoT devices compared to Cloud and Fog.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homomorphic functions, differential privacy… which has big computational overhead.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location privacy: distribute data among several fog nodes, identity obfuscation.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Updating IoT devices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Many IoT devices is still vulnerable and need to handle security updates.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 Fog computing can identify and track these update.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Secure and efficient protocols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wireless transmission protocol consumes lots of energy, which is not suitable for IoT device.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82900"/>
            <a:ext cx="8520600" cy="9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Open Research Issues: Fog Computing and Security and Privacy in IoT Environments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Authentication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Lightweight authentication algorithm can be applied between fog and IoT devices to improve the efficiency of authentication process.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Attack detection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Fog computing provides a new opportunity to design an intrusion-detection solution on both cloud and IoT devices.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Location verification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IoT devices can move in a fast and dynamic way(vehicles, railways ...), which complicaties location verification.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Access control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policy-based management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Fog can grant access tokens to authorized parties.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Conclusion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This paper investigated security and privacy challenges of introducing fog computing in IoT environments.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Proposed a case study of certificate revocation distribution to show the ability of fog.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Introduction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The goal of Fog computing is to reduce data volume and traffic to cloud, decrease latency and improve quality of service (QoS).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Fog introduces new security and privacy challenges due to its distinct characteristics such as mobility support.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On the other hand, Fog nodes can be represented as proxies that provide </a:t>
            </a:r>
            <a:r>
              <a:rPr lang="zh-TW"/>
              <a:t>cryptographic</a:t>
            </a:r>
            <a:r>
              <a:rPr lang="zh-TW"/>
              <a:t> computation which can help minimize attacks in IoT environments.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Security and Privacy Challenges in IoT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8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Authentication: IoT devices don’t have enough computation power to execute the cryptographic operation required for authentication.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Trust: There are no efficient mechanism that can measure when &amp; how to trust IoT device.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Rogue node detection: A rogue IoT node can misuse user’s data or disrupt neighboring nodes.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Privacy: lack of encryption ability, location privacy, user’s usage pattern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Access Control: managing huge number of things &amp; highly distributed data is challenged.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Intrusion Detection: Its hard to detect insider and outsider attack in universal platforms.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Data Protection: Data integrity must be preserved before and after processing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122975"/>
            <a:ext cx="8520600" cy="10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Case study: Resorting to Fog for Certificate Revocation in the IoT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Two certificate revocation schemes: Certificate Revocation List (CRL) &amp; Online Certificate Status Protocol(OCSP)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CRL is a list maintains all revoked certificate serial numbers that should no longer be trusted.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Certificate Authority (CA) releases its CRL with long window could lead to security issue such as accepting a revoked certificate.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CRL file size grows over time and consumes clients’ storage.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118025"/>
            <a:ext cx="8520600" cy="89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Case study: Resorting to Fog for Certificate Revocation in the IoT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OCSP is used to obtain digital certificate status online.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A client submit request containing serial number that needs to be checked to OCSP responder server, and it checks its up-to-date revocation list and respond to the client the status of the certificate.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OCSP overcome many drawbacks in CRL, such as: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Doesn’t require large storage at client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OCSP’s message is small compared to CRL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OCSP provides immediate update about certificate status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OCSP has some drawbacks, such as high latency and may impairs clients’ privacy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118025"/>
            <a:ext cx="8520600" cy="89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Case study: Resorting to Fog for Certificate Revocation in the IoT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When it comes to IoT environment, the 2 schemes above are unsuitable.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For CRL,it imposes high burden of communication overhead and required large storage on resources-limited IoT device.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For OCSP,  IoT device cannot afford to communicate each time OCSP server due to resource constraints.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This paper proposes a scheme that uses fog node to improve efficiency of certificate revocation distribution in IoT environments.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Proposed Scheme</a:t>
            </a:r>
            <a:endParaRPr/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6600" y="1017725"/>
            <a:ext cx="5515881" cy="400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Proposed Scheme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373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They use bloom filter to create a short list that reduce the revocation list size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A bloom filter is a space-efficient data structure to check whether an element is in the group.</a:t>
            </a:r>
            <a:endParaRPr/>
          </a:p>
        </p:txBody>
      </p:sp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9100" y="1202875"/>
            <a:ext cx="5195292" cy="341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Proposed Scheme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Cloud manages multiple CA’s revocation list and send to intended fog node.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Fog node stores the list and generates the bloom filter and distributes to IoT devices.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IoT device stores the bloom filter for further usage.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Due to the nature of bloom filter, false positive can occurs.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When IoT device finds a certificate identity is in the bloom filter, It will send packet containing the certificate to the fog, and the fog will check this certificate status and replied.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