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47d608b0d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47d608b0d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47d608b0d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47d608b0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47d608b0d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47d608b0d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47d608b0d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47d608b0d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47d608b0d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47d608b0d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47d608b0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47d608b0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47d608b0d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47d608b0d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47d608b0d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47d608b0d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47d608b0d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47d608b0d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47d608b0d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47d608b0d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47d608b0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47d608b0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47d608b0d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47d608b0d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47d608b0d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47d608b0d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47d608b0d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47d608b0d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47d608b0d_1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47d608b0d_1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47d608b0d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47d608b0d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47d608b0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47d608b0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47d608b0d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47d608b0d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47d608b0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47d608b0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47d608b0d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47d608b0d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47d608b0d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47d608b0d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47d608b0d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47d608b0d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47d608b0d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47d608b0d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47d608b0d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47d608b0d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https://medium.com/@chih.sheng.huang821/%E6%A9%9F%E5%99%A8%E5%AD%B8%E7%BF%92-em-%E6%BC%94%E7%AE%97%E6%B3%95-expectation-maximization-algorithm-em-%E9%AB%98%E6%96%AF%E6%B7%B7%E5%90%88%E6%A8%A1%E5%9E%8B-gaussian-mixture-model-gmm-%E5%92%8Cgmm-em%E8%A9%B3%E7%B4%B0%E6%8E%A8%E5%B0%8E-c6f6344104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Learning Representations and Generative Models for 3D Point Clouds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0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Panos Achlioptas, Olga Diamanti, Ioannis Mitliagkas, Leonidas Guibas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Department of Computer Science, Stanford University, USA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MILA, Department of Computer Science and Operations Research, University of Montreal, Canada</a:t>
            </a:r>
            <a:endParaRPr sz="1200"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GMM-EM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using Expectation-Maximization (EM) can learn the GMM parameters (i.e. means and variances of Gaussians) from random samples.</a:t>
            </a:r>
            <a:endParaRPr/>
          </a:p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Introduction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Background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Evaluation metrics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Experimental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Conclusion</a:t>
            </a:r>
            <a:endParaRPr/>
          </a:p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Jensen-Shannon Divergence (JSD)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205" y="2733800"/>
            <a:ext cx="5734941" cy="2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4500" y="1169263"/>
            <a:ext cx="4592349" cy="17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Coverage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the fraction of the point clouds in B that were matched to point clouds in 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closest neighbor compute with CD and EMD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=&gt; COV-CD, COV-EMD</a:t>
            </a:r>
            <a:endParaRPr/>
          </a:p>
        </p:txBody>
      </p:sp>
      <p:sp>
        <p:nvSpPr>
          <p:cNvPr id="150" name="Google Shape;150;p25"/>
          <p:cNvSpPr/>
          <p:nvPr/>
        </p:nvSpPr>
        <p:spPr>
          <a:xfrm>
            <a:off x="2246475" y="2464250"/>
            <a:ext cx="1290900" cy="2531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/>
          <p:nvPr/>
        </p:nvSpPr>
        <p:spPr>
          <a:xfrm>
            <a:off x="5051950" y="2464250"/>
            <a:ext cx="1290900" cy="2531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2800425" y="2881000"/>
            <a:ext cx="183000" cy="183000"/>
          </a:xfrm>
          <a:prstGeom prst="donut">
            <a:avLst>
              <a:gd fmla="val 25000" name="adj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2800425" y="3348525"/>
            <a:ext cx="183000" cy="183000"/>
          </a:xfrm>
          <a:prstGeom prst="donut">
            <a:avLst>
              <a:gd fmla="val 25000" name="adj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/>
          <p:nvPr/>
        </p:nvSpPr>
        <p:spPr>
          <a:xfrm>
            <a:off x="2800425" y="3816050"/>
            <a:ext cx="183000" cy="183000"/>
          </a:xfrm>
          <a:prstGeom prst="donut">
            <a:avLst>
              <a:gd fmla="val 25000" name="adj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/>
          <p:nvPr/>
        </p:nvSpPr>
        <p:spPr>
          <a:xfrm>
            <a:off x="2800425" y="4283575"/>
            <a:ext cx="183000" cy="183000"/>
          </a:xfrm>
          <a:prstGeom prst="donut">
            <a:avLst>
              <a:gd fmla="val 25000" name="adj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/>
          <p:nvPr/>
        </p:nvSpPr>
        <p:spPr>
          <a:xfrm>
            <a:off x="5605900" y="2937013"/>
            <a:ext cx="183000" cy="183000"/>
          </a:xfrm>
          <a:prstGeom prst="donut">
            <a:avLst>
              <a:gd fmla="val 25000" name="adj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/>
          <p:nvPr/>
        </p:nvSpPr>
        <p:spPr>
          <a:xfrm>
            <a:off x="5605900" y="3404538"/>
            <a:ext cx="183000" cy="183000"/>
          </a:xfrm>
          <a:prstGeom prst="donut">
            <a:avLst>
              <a:gd fmla="val 25000" name="adj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5605900" y="3872063"/>
            <a:ext cx="183000" cy="183000"/>
          </a:xfrm>
          <a:prstGeom prst="donut">
            <a:avLst>
              <a:gd fmla="val 25000" name="adj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/>
          <p:nvPr/>
        </p:nvSpPr>
        <p:spPr>
          <a:xfrm>
            <a:off x="5605900" y="4339588"/>
            <a:ext cx="183000" cy="183000"/>
          </a:xfrm>
          <a:prstGeom prst="donut">
            <a:avLst>
              <a:gd fmla="val 25000" name="adj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0" name="Google Shape;160;p25"/>
          <p:cNvCxnSpPr>
            <a:stCxn id="152" idx="6"/>
            <a:endCxn id="156" idx="2"/>
          </p:cNvCxnSpPr>
          <p:nvPr/>
        </p:nvCxnSpPr>
        <p:spPr>
          <a:xfrm>
            <a:off x="2983425" y="2972500"/>
            <a:ext cx="2622600" cy="5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25"/>
          <p:cNvCxnSpPr>
            <a:stCxn id="153" idx="6"/>
            <a:endCxn id="156" idx="2"/>
          </p:cNvCxnSpPr>
          <p:nvPr/>
        </p:nvCxnSpPr>
        <p:spPr>
          <a:xfrm flipH="1" rot="10800000">
            <a:off x="2983425" y="3028425"/>
            <a:ext cx="2622600" cy="41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25"/>
          <p:cNvCxnSpPr>
            <a:stCxn id="154" idx="6"/>
            <a:endCxn id="159" idx="2"/>
          </p:cNvCxnSpPr>
          <p:nvPr/>
        </p:nvCxnSpPr>
        <p:spPr>
          <a:xfrm>
            <a:off x="2983425" y="3907550"/>
            <a:ext cx="2622600" cy="52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" name="Google Shape;163;p25"/>
          <p:cNvCxnSpPr>
            <a:endCxn id="157" idx="2"/>
          </p:cNvCxnSpPr>
          <p:nvPr/>
        </p:nvCxnSpPr>
        <p:spPr>
          <a:xfrm flipH="1" rot="10800000">
            <a:off x="2983300" y="3496038"/>
            <a:ext cx="2622600" cy="87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4" name="Google Shape;164;p25"/>
          <p:cNvSpPr txBox="1"/>
          <p:nvPr/>
        </p:nvSpPr>
        <p:spPr>
          <a:xfrm>
            <a:off x="6627600" y="3368950"/>
            <a:ext cx="15756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75%</a:t>
            </a:r>
            <a:endParaRPr sz="3600"/>
          </a:p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Minimum Matching Distance (MMD)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match each point cloud in B to set 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calculate the average of distance in the matching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=&gt; MMD-CD, MMD-EMD</a:t>
            </a:r>
            <a:endParaRPr/>
          </a:p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Introduction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Background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Evaluation metrics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Models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Experimental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Conclusion</a:t>
            </a:r>
            <a:endParaRPr/>
          </a:p>
        </p:txBody>
      </p:sp>
      <p:sp>
        <p:nvSpPr>
          <p:cNvPr id="179" name="Google Shape;17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Network Structure</a:t>
            </a:r>
            <a:endParaRPr/>
          </a:p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Encoder 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5 * (1D convolutional layer + a ReLU + a batch-norm)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Decoder 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2 * (FC layer with ReLUs) + 1 * FC layer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Loss : EMD or CD =&gt; AE-EMD, AE-CD</a:t>
            </a:r>
            <a:endParaRPr/>
          </a:p>
        </p:txBody>
      </p:sp>
      <p:sp>
        <p:nvSpPr>
          <p:cNvPr id="186" name="Google Shape;18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Generative models for point cloud</a:t>
            </a:r>
            <a:endParaRPr/>
          </a:p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Raw GAN (r-GAN)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without any batch-norm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use leaky ReLUs instead of ReLUs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Latent-space GAN (l-GAN)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trained for each object class with EMD or CD loss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generator (single hidden layer), discriminator (two hidden layers)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Gaussian Mixture model (GMM)</a:t>
            </a:r>
            <a:endParaRPr/>
          </a:p>
        </p:txBody>
      </p:sp>
      <p:sp>
        <p:nvSpPr>
          <p:cNvPr id="193" name="Google Shape;19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199" name="Google Shape;19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Introduction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Background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Evaluation metrics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Experimental evaluation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Conclusion</a:t>
            </a:r>
            <a:endParaRPr/>
          </a:p>
        </p:txBody>
      </p:sp>
      <p:sp>
        <p:nvSpPr>
          <p:cNvPr id="200" name="Google Shape;20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Dataset : ShapeNet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train models with point clouds from a </a:t>
            </a:r>
            <a:r>
              <a:rPr b="1" lang="zh-TW"/>
              <a:t>single object class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train/validation/test : 85%-5%-10%</a:t>
            </a:r>
            <a:endParaRPr/>
          </a:p>
        </p:txBody>
      </p:sp>
      <p:sp>
        <p:nvSpPr>
          <p:cNvPr id="207" name="Google Shape;20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Introduction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Background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Evaluation metrics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Experimental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Conclusion</a:t>
            </a:r>
            <a:endParaRPr/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latent space and linearity</a:t>
            </a:r>
            <a:endParaRPr/>
          </a:p>
        </p:txBody>
      </p:sp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well trained NN learn a latect representation where additive linear algebra works to that purpose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adding the mean vector of geometries with a certain characteristic in latent space</a:t>
            </a:r>
            <a:endParaRPr/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22700"/>
            <a:ext cx="9144001" cy="18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shape completion</a:t>
            </a:r>
            <a:endParaRPr/>
          </a:p>
        </p:txBody>
      </p:sp>
      <p:sp>
        <p:nvSpPr>
          <p:cNvPr id="221" name="Google Shape;22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feed incomplete version of expected output point cloud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the network will complete the partial point cloud</a:t>
            </a:r>
            <a:endParaRPr/>
          </a:p>
        </p:txBody>
      </p:sp>
      <p:sp>
        <p:nvSpPr>
          <p:cNvPr id="222" name="Google Shape;22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3053"/>
            <a:ext cx="9144002" cy="154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250" y="636250"/>
            <a:ext cx="6357501" cy="413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Chamfer’s blindness</a:t>
            </a:r>
            <a:endParaRPr/>
          </a:p>
        </p:txBody>
      </p:sp>
      <p:sp>
        <p:nvSpPr>
          <p:cNvPr id="237" name="Google Shape;237;p35"/>
          <p:cNvSpPr txBox="1"/>
          <p:nvPr>
            <p:ph idx="1" type="body"/>
          </p:nvPr>
        </p:nvSpPr>
        <p:spPr>
          <a:xfrm>
            <a:off x="311700" y="1152475"/>
            <a:ext cx="377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38" y="1017725"/>
            <a:ext cx="4683516" cy="412577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245" name="Google Shape;24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Introduction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Background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Evaluation metrics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Experimental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Conclusion</a:t>
            </a:r>
            <a:endParaRPr b="1"/>
          </a:p>
        </p:txBody>
      </p:sp>
      <p:sp>
        <p:nvSpPr>
          <p:cNvPr id="246" name="Google Shape;24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GAN with input on latent-space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bring out CD and EMD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Chamfer blindness in the certain cases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train the network with single object class</a:t>
            </a:r>
            <a:endParaRPr/>
          </a:p>
        </p:txBody>
      </p:sp>
      <p:sp>
        <p:nvSpPr>
          <p:cNvPr id="253" name="Google Shape;25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Introduction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GAN-based generative model (traditional GAN) is hard to train and unstable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No universally accepted method for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past work like PointNet focus on classification and segmentation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Contributions: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new AE for point cloud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find out Chamfer distance fails to identify the good/bad quality in certain cases</a:t>
            </a:r>
            <a:endParaRPr/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Introduction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Background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Evaluation metrics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Experimental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Conclusion</a:t>
            </a:r>
            <a:endParaRPr/>
          </a:p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Earth Mover’s distance (EMD)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0" t="11245"/>
          <a:stretch/>
        </p:blipFill>
        <p:spPr>
          <a:xfrm>
            <a:off x="499325" y="1093625"/>
            <a:ext cx="6096100" cy="4049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8550" y="2123975"/>
            <a:ext cx="4443751" cy="6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Chamfer distance (CD)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the squared distance between each point and its nearest neighbor in the other set</a:t>
            </a:r>
            <a:endParaRPr/>
          </a:p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81530"/>
            <a:ext cx="8520602" cy="10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Autoencoder (AE)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Encoder + Decoder</a:t>
            </a:r>
            <a:endParaRPr/>
          </a:p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Generative Adversarial Network (GAN)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generator (G) + discriminator (D)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400" y="1883225"/>
            <a:ext cx="4375450" cy="268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2355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Gaussian Mixture Model (GMM)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471" y="1331175"/>
            <a:ext cx="5323208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4250" y="2622600"/>
            <a:ext cx="3559750" cy="252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0050" y="0"/>
            <a:ext cx="3733950" cy="252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101450" y="4691100"/>
            <a:ext cx="5752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u="sng">
                <a:solidFill>
                  <a:schemeClr val="hlink"/>
                </a:solidFill>
                <a:hlinkClick r:id="rId6"/>
              </a:rPr>
              <a:t>機器學習: EM 演算法(Expectation-Maximization Algorithm, EM)、高斯混合模型(Gaussian Mixture Model, GMM)和GMM-EM詳細推導</a:t>
            </a:r>
            <a:endParaRPr/>
          </a:p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