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473fd0997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473fd0997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6473fd0997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6473fd0997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6473fd0997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6473fd0997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6473fd0997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6473fd0997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6473fd0997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6473fd0997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6473fd0997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6473fd0997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6473fd0997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6473fd0997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6473fd0997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6473fd0997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5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600"/>
              <a:t>View Selection for Virtual View Synthesis in Free Navigation Systems</a:t>
            </a:r>
            <a:endParaRPr sz="36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ICSES’18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Outline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Introduction &amp; Motivation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View Synthesis Problems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Quality of the Virtual View Synthesized using Different Real View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Neighboring Real View Chosing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Conclusions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Introduction &amp; Motivation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virtual viewpoints have to be synthesized using the information from the real views.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This paper propose the algorithm which choose two views from source view to synthesize.  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View Synthesis Problems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Common Scene Area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some part of virtual view can’t be projected because they be occluded by the foreground object in real view.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Finite Image Resolution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in different real views the width of the object would vary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Non-Lambertian Reflectances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the same object captured by different cameras has different brightness.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Finite Image Resolution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0" name="Google Shape;80;p17"/>
          <p:cNvPicPr preferRelativeResize="0"/>
          <p:nvPr/>
        </p:nvPicPr>
        <p:blipFill rotWithShape="1">
          <a:blip r:embed="rId3">
            <a:alphaModFix/>
          </a:blip>
          <a:srcRect b="0" l="0" r="0" t="45834"/>
          <a:stretch/>
        </p:blipFill>
        <p:spPr>
          <a:xfrm>
            <a:off x="999550" y="1398719"/>
            <a:ext cx="5191125" cy="2646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Non-Lambertian Reflectances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7" name="Google Shape;87;p18"/>
          <p:cNvPicPr preferRelativeResize="0"/>
          <p:nvPr/>
        </p:nvPicPr>
        <p:blipFill rotWithShape="1">
          <a:blip r:embed="rId3">
            <a:alphaModFix/>
          </a:blip>
          <a:srcRect b="54787" l="0" r="0" t="0"/>
          <a:stretch/>
        </p:blipFill>
        <p:spPr>
          <a:xfrm>
            <a:off x="457100" y="1470675"/>
            <a:ext cx="6983400" cy="2971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282050" y="141150"/>
            <a:ext cx="8670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Quality of the Virtual View Synthesized using Different Real View</a:t>
            </a:r>
            <a:endParaRPr/>
          </a:p>
        </p:txBody>
      </p:sp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4" name="Google Shape;94;p19"/>
          <p:cNvPicPr preferRelativeResize="0"/>
          <p:nvPr/>
        </p:nvPicPr>
        <p:blipFill rotWithShape="1">
          <a:blip r:embed="rId3">
            <a:alphaModFix/>
          </a:blip>
          <a:srcRect b="-23054" l="-131108" r="132099" t="72838"/>
          <a:stretch/>
        </p:blipFill>
        <p:spPr>
          <a:xfrm>
            <a:off x="459925" y="3201725"/>
            <a:ext cx="3453275" cy="2582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9"/>
          <p:cNvPicPr preferRelativeResize="0"/>
          <p:nvPr/>
        </p:nvPicPr>
        <p:blipFill rotWithShape="1">
          <a:blip r:embed="rId4">
            <a:alphaModFix/>
          </a:blip>
          <a:srcRect b="50000" l="2305" r="0" t="0"/>
          <a:stretch/>
        </p:blipFill>
        <p:spPr>
          <a:xfrm>
            <a:off x="666050" y="1605950"/>
            <a:ext cx="3407349" cy="2571749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9"/>
          <p:cNvPicPr preferRelativeResize="0"/>
          <p:nvPr/>
        </p:nvPicPr>
        <p:blipFill rotWithShape="1">
          <a:blip r:embed="rId5">
            <a:alphaModFix/>
          </a:blip>
          <a:srcRect b="0" l="-877" r="0" t="48488"/>
          <a:stretch/>
        </p:blipFill>
        <p:spPr>
          <a:xfrm>
            <a:off x="4447825" y="1480150"/>
            <a:ext cx="3518350" cy="2649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Neighboring Real View Chosing</a:t>
            </a:r>
            <a:endParaRPr/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3" name="Google Shape;10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265938"/>
            <a:ext cx="4876800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1" y="2361900"/>
            <a:ext cx="5476275" cy="2060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Conclusions </a:t>
            </a:r>
            <a:endParaRPr/>
          </a:p>
        </p:txBody>
      </p:sp>
      <p:sp>
        <p:nvSpPr>
          <p:cNvPr id="110" name="Google Shape;110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Performed experiments prove, the nearest left and the nearest right view should be used for the view synthesis.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present an efficient method of selecting optimal real views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