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43178424c_0_1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43178424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43178424c_0_7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43178424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43178424c_0_8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43178424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43178424c_0_8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43178424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43178424c_0_9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43178424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43178424c_0_9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43178424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43178424c_0_10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43178424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43178424c_0_1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43178424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43178424c_0_1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43178424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Dynamic Graph CNN for Learning on Point Clouds</a:t>
            </a:r>
            <a:endParaRPr sz="36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0" y="3778833"/>
            <a:ext cx="8102700" cy="19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YUE WANG and YONGBIN SUN, Massachusetts Institute of Technology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ZIWEI LIU, UC Berkeley/ICSI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SANJAY E. SARMA, Massachusetts Institute of Technology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MICHAEL M. BRONSTEIN, Imperial College London/USI Lugano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JUSTIN M. SOLOMON, Massachusetts Institute of Technology</a:t>
            </a:r>
            <a:endParaRPr sz="1600"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129600" y="3072150"/>
            <a:ext cx="28848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Any Question?</a:t>
            </a:r>
            <a:endParaRPr sz="3000"/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Why present this paper?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EdgeConv is easy to implement and integrate into existing deep learning-based algorithm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Improve the existing algorithm by extracting geometric features from the local information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They make their code public</a:t>
            </a:r>
            <a:endParaRPr sz="2200"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Problem they want to solve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Inspired by PointNet and PointNet++, but PointNet extract features from independent point to guarantee permutation invariance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PointNet discard the local features store in the potential relationship of neighbor points</a:t>
            </a:r>
            <a:endParaRPr sz="2200"/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 is the proposed approach?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EdgeConv (based on Graph CNN)</a:t>
            </a:r>
            <a:endParaRPr sz="220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57035"/>
            <a:ext cx="9143999" cy="260838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EdgeConv Operation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729450" y="2771825"/>
            <a:ext cx="17766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general</a:t>
            </a:r>
            <a:endParaRPr sz="2200"/>
          </a:p>
        </p:txBody>
      </p:sp>
      <p:grpSp>
        <p:nvGrpSpPr>
          <p:cNvPr id="117" name="Google Shape;117;p17"/>
          <p:cNvGrpSpPr/>
          <p:nvPr/>
        </p:nvGrpSpPr>
        <p:grpSpPr>
          <a:xfrm>
            <a:off x="3127938" y="2654900"/>
            <a:ext cx="5262563" cy="3822083"/>
            <a:chOff x="1522613" y="2654900"/>
            <a:chExt cx="5262563" cy="3822083"/>
          </a:xfrm>
        </p:grpSpPr>
        <p:pic>
          <p:nvPicPr>
            <p:cNvPr id="118" name="Google Shape;118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2613" y="2654900"/>
              <a:ext cx="5095875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3575" y="3444700"/>
              <a:ext cx="4933950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7388" y="4339283"/>
              <a:ext cx="4733925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70250" y="5265258"/>
              <a:ext cx="4953000" cy="41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60725" y="6086458"/>
              <a:ext cx="5124450" cy="390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7"/>
          <p:cNvSpPr txBox="1"/>
          <p:nvPr/>
        </p:nvSpPr>
        <p:spPr>
          <a:xfrm>
            <a:off x="729450" y="3489625"/>
            <a:ext cx="23985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●"/>
            </a:pPr>
            <a:r>
              <a:rPr lang="zh-TW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wighted sum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729450" y="4362575"/>
            <a:ext cx="23040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●"/>
            </a:pPr>
            <a:r>
              <a:rPr lang="zh-TW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global only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729450" y="5157125"/>
            <a:ext cx="21558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●"/>
            </a:pPr>
            <a:r>
              <a:rPr lang="zh-TW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local only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729450" y="6005525"/>
            <a:ext cx="23985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●"/>
            </a:pPr>
            <a:r>
              <a:rPr lang="zh-TW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global + local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572000" y="1852100"/>
            <a:ext cx="1980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ato"/>
                <a:ea typeface="Lato"/>
                <a:cs typeface="Lato"/>
                <a:sym typeface="Lato"/>
              </a:rPr>
              <a:t>edge features: 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1425" y="1866416"/>
            <a:ext cx="2304000" cy="497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EdgeConv</a:t>
            </a:r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729450" y="2543222"/>
            <a:ext cx="7688700" cy="39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Easily implement and integrate into existing deep learning-based algorithm by switch the MLP component to EdgeConv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EdgeConv is differentiable, which is important property in ML and DL (convex optimization problem)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Extract local features without destoring the permutation invariance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Dynamic Graph CNN =&gt; update the graph after each layer of network, i.e. recompute the k-</a:t>
            </a:r>
            <a:r>
              <a:rPr lang="zh-TW" sz="2200"/>
              <a:t>nearest</a:t>
            </a:r>
            <a:r>
              <a:rPr lang="zh-TW" sz="2200"/>
              <a:t> neighbors of every point and so does the edge features in the feature space</a:t>
            </a:r>
            <a:endParaRPr sz="2200"/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18" y="0"/>
            <a:ext cx="77755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DGCNN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6098"/>
            <a:ext cx="9144002" cy="403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8950"/>
            <a:ext cx="4595000" cy="376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96552"/>
            <a:ext cx="4595000" cy="190224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9100" y="1960075"/>
            <a:ext cx="4514900" cy="3826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