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eb896faef_0_3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eb896fae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each cache unit can fit a request file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2L coverge slower…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102f39955_1_1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102f3995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eb896faef_0_4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eb896fae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eb896faef_0_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eb896fae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decentrailze cloud service to base stations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eb896faef_0_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eb896fae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eb896faef_0_1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eb896fae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eb896faef_0_1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eb896fae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eb896faef_0_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eb896fae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沒用fcnn就是高prob就留，低的丟掉，用一個threshold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eb896faef_0_2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eb896fae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50">
                <a:solidFill>
                  <a:srgbClr val="333333"/>
                </a:solidFill>
              </a:rPr>
              <a:t>c serves as the memory, while h acts a copy of it that can be passed to further process the inputs in the next time-step. Perhaps that may have been the motivation in GRUs to merge the two.</a:t>
            </a:r>
            <a:endParaRPr sz="115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F7F7F7"/>
                </a:highlight>
              </a:rPr>
              <a:t>為了克服梯度消失問題，我們需要一個二階導數在趨近零點之前能維持很長距離的函數。tanh是具有這種屬性的合適的函數。</a:t>
            </a:r>
            <a:endParaRPr sz="1300">
              <a:solidFill>
                <a:schemeClr val="dk1"/>
              </a:solidFill>
              <a:highlight>
                <a:srgbClr val="F7F7F7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eb896faef_0_4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eb896fae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fcnn output: predicted files with max prob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eb896faef_0_3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eb896fae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LSTM&amp;GRU</a:t>
            </a:r>
            <a:r>
              <a:rPr lang="zh-TW"/>
              <a:t>都是為了改良ＲＮＮ長期記憶力差的問題提出的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GRU similar to LSTM but smipler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Categorical accuracy is the percentage of request files that are successfully pre- dicted by the model.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/>
              <a:t>Online Proactive Caching in Mobile Edge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/>
              <a:t>Computing Using Bidirectional Deep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Recurrent Neural Network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Laha Ale, Ning Zhang, Huici Wu, Dajiang Chen, and Tao Han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/>
              <a:t>IEEE INTERNET OF THINGS JOURNAL, VOL. 6, NO. 3, JUNE 2019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1292950" y="3855025"/>
            <a:ext cx="69129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Longer time steps and deeper network can improve the performance, long time steps do not compromised the performance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95" y="273700"/>
            <a:ext cx="4302180" cy="31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850" y="240750"/>
            <a:ext cx="4223326" cy="316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150" y="740288"/>
            <a:ext cx="4717201" cy="310159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2717325" y="3647800"/>
            <a:ext cx="39036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Deeper and long time steps can improve the accuracy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Proposed a deep learning model based on BRNN model to predict the time-series user requests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Relatively deeper LSTM layers with longer time steps can improve the performance of the models</a:t>
            </a:r>
            <a:endParaRPr/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Problems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Wireless traffic has skyrocketed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Mobile edge computing can serve the demands from the devices locally and quickly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Requests may exhibit certain similarity among different users over time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Proactive caching can reduce traffic loads in backhaul and service latency of end users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performance of proactive caching depends on the </a:t>
            </a:r>
            <a:r>
              <a:rPr b="1" lang="zh-TW"/>
              <a:t>accuracy</a:t>
            </a:r>
            <a:r>
              <a:rPr lang="zh-TW"/>
              <a:t> of the prediction of content popularity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Machine Learning Methods: assume the popularity of files is time-invariant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highlight>
                  <a:srgbClr val="FFD966"/>
                </a:highlight>
              </a:rPr>
              <a:t>An online proactive caching scheme which can predict the time-varying popularity with high accuracy and low complexity is required</a:t>
            </a:r>
            <a:endParaRPr>
              <a:highlight>
                <a:srgbClr val="FFD966"/>
              </a:highlight>
            </a:endParaRPr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Contributions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 online proactive caching scheme to predict the future requests and manage the cache, </a:t>
            </a:r>
            <a:r>
              <a:rPr lang="zh-TW"/>
              <a:t>considering the hidden </a:t>
            </a:r>
            <a:r>
              <a:rPr b="1" lang="zh-TW"/>
              <a:t>association of requests</a:t>
            </a:r>
            <a:r>
              <a:rPr lang="zh-TW"/>
              <a:t> in time steps</a:t>
            </a:r>
            <a:r>
              <a:rPr lang="zh-TW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model can achieve above</a:t>
            </a:r>
            <a:r>
              <a:rPr b="1" lang="zh-TW"/>
              <a:t> 60% </a:t>
            </a:r>
            <a:r>
              <a:rPr lang="zh-TW"/>
              <a:t>prediction accuracy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System model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When request arrives,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check if the file is in the cache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zh-TW"/>
              <a:t>hit: return the content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zh-TW"/>
              <a:t>miss: send request to the remote cloud and reterive the content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deep learning model keep predicting based on requests in service zone and time steps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cached file updated using the predicted files (</a:t>
            </a:r>
            <a:r>
              <a:rPr b="1" lang="zh-TW"/>
              <a:t>replace</a:t>
            </a:r>
            <a:r>
              <a:rPr lang="zh-TW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model keep learning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8075" y="155025"/>
            <a:ext cx="4655926" cy="27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858" y="3014100"/>
            <a:ext cx="2891799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230800" y="3763400"/>
            <a:ext cx="36015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G</a:t>
            </a:r>
            <a:r>
              <a:rPr lang="zh-TW" sz="1600"/>
              <a:t>oal: improve service response time, reduce traffic loads in core network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Key: predict users’ requests, </a:t>
            </a:r>
            <a:r>
              <a:rPr b="1" lang="zh-TW" sz="1600"/>
              <a:t>maximize the cache hit rate</a:t>
            </a:r>
            <a:endParaRPr b="1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Online proactive caching model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CNN (Convolution Neural Network)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BRNN (Bidirectional Recurrent Neural Network)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Traditional deep NN can’t preser</a:t>
            </a:r>
            <a:r>
              <a:rPr lang="zh-TW"/>
              <a:t>ve</a:t>
            </a:r>
            <a:r>
              <a:rPr lang="zh-TW"/>
              <a:t> learned information from previous time slots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RNN with loops passes learned information from one steps to the next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BRNN passes the learned information in both directions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This paper uses LSTM (Long Short-Term Memory) neural network as RNN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FCNN (Fully Connected Neural Network)</a:t>
            </a:r>
            <a:endParaRPr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300" y="1286725"/>
            <a:ext cx="7037398" cy="314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Proactive Caching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139975" y="1118150"/>
            <a:ext cx="6256500" cy="3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CNN: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encoding files into the</a:t>
            </a:r>
            <a:r>
              <a:rPr b="1" lang="zh-TW"/>
              <a:t> one-hot matrix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size of the convoluted values reduced, representation information of the files remains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reduce dimensious of input data, reduce computational cost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BRNN: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adopt bidirectional LSTM to predict users’ sequential requests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learn association of requests over time steps and output time-series user requests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FCNN: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sample and learn from outputs of BRNN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further improve prediction performance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151" y="42925"/>
            <a:ext cx="3254099" cy="21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000" y="1477750"/>
            <a:ext cx="4366325" cy="304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LSTM cell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526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Forget gate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decides what information to be kept or removed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Update gate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decide which candidate files created are actually related to the previous 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Output gate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determine the outputs, based on the cell state</a:t>
            </a:r>
            <a:endParaRPr/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5572200" y="4518075"/>
            <a:ext cx="1067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input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5347200" y="1477750"/>
            <a:ext cx="1067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memory</a:t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4572000" y="3344625"/>
            <a:ext cx="1067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ltsm’s output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82400"/>
            <a:ext cx="8448850" cy="37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274750" y="4121250"/>
            <a:ext cx="4211100" cy="10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BRNN-based models can perform better than the deep NN model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500" y="970340"/>
            <a:ext cx="9144000" cy="32028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2415400" y="210950"/>
            <a:ext cx="65130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chemeClr val="dk2"/>
                </a:solidFill>
              </a:rPr>
              <a:t>GRU: gated recurrent unit, speed up the execution speed and reduce memory consumption of LSTM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4914400" y="4121250"/>
            <a:ext cx="42111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More</a:t>
            </a:r>
            <a:r>
              <a:rPr lang="zh-TW"/>
              <a:t> </a:t>
            </a:r>
            <a:r>
              <a:rPr lang="zh-TW" sz="1800">
                <a:solidFill>
                  <a:schemeClr val="dk2"/>
                </a:solidFill>
              </a:rPr>
              <a:t>epochs are required to learn the hidden information over time steps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