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26c57510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26c57510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26c57510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26c57510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26c57510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26c57510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26c57510d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26c57510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26c57510d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26c57510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26c57510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26c57510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26c57510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26c57510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26c57510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26c57510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26c57510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26c57510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26c57510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26c57510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26c57510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26c57510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26c57510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26c57510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26c57510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26c57510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Privacy-Preserving Content-Oriented Wireless Communication in Internet-of-Things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333333"/>
                </a:solidFill>
                <a:highlight>
                  <a:srgbClr val="FFFFFF"/>
                </a:highlight>
              </a:rPr>
              <a:t>K. Gai, K. R. Choo, M. Qiu and L. Zhu, "Privacy-Preserving Content-Oriented Wireless Communication in Internet-of-Things," in </a:t>
            </a:r>
            <a:r>
              <a:rPr i="1" lang="zh-TW" sz="1800">
                <a:solidFill>
                  <a:srgbClr val="333333"/>
                </a:solidFill>
                <a:highlight>
                  <a:srgbClr val="FFFFFF"/>
                </a:highlight>
              </a:rPr>
              <a:t>IEEE Internet of Things Journal</a:t>
            </a:r>
            <a:r>
              <a:rPr lang="zh-TW" sz="1800">
                <a:solidFill>
                  <a:srgbClr val="333333"/>
                </a:solidFill>
                <a:highlight>
                  <a:srgbClr val="FFFFFF"/>
                </a:highlight>
              </a:rPr>
              <a:t>, vol. 5, no. 4, pp. 3059-3067, Aug. 2018.</a:t>
            </a:r>
            <a:r>
              <a:rPr lang="zh-TW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 - Setup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Algorithm comparison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OA: an improved A* algorithm, used for assess solution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DCMMS: an advanced greedy algorithm, used for assess performance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DPP: Proposed algorithm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387" y="2263775"/>
            <a:ext cx="5477226" cy="215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 - Execution time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4800"/>
            <a:ext cx="3397375" cy="214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075" y="1887133"/>
            <a:ext cx="3005849" cy="189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1034" y="1904150"/>
            <a:ext cx="2952967" cy="18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/>
        </p:nvSpPr>
        <p:spPr>
          <a:xfrm>
            <a:off x="1436425" y="3962400"/>
            <a:ext cx="893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Setting 1</a:t>
            </a:r>
            <a:endParaRPr/>
          </a:p>
        </p:txBody>
      </p:sp>
      <p:sp>
        <p:nvSpPr>
          <p:cNvPr id="129" name="Google Shape;129;p23"/>
          <p:cNvSpPr txBox="1"/>
          <p:nvPr/>
        </p:nvSpPr>
        <p:spPr>
          <a:xfrm>
            <a:off x="4496675" y="3962400"/>
            <a:ext cx="893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Setting 2</a:t>
            </a:r>
            <a:endParaRPr/>
          </a:p>
        </p:txBody>
      </p:sp>
      <p:sp>
        <p:nvSpPr>
          <p:cNvPr id="130" name="Google Shape;130;p23"/>
          <p:cNvSpPr txBox="1"/>
          <p:nvPr/>
        </p:nvSpPr>
        <p:spPr>
          <a:xfrm>
            <a:off x="7329225" y="3962400"/>
            <a:ext cx="893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Setting 3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Evaluation - Privacy weight</a:t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68000"/>
            <a:ext cx="3109299" cy="203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300" y="1919150"/>
            <a:ext cx="3096484" cy="20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3525" y="1955800"/>
            <a:ext cx="3030476" cy="1965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/>
        </p:nvSpPr>
        <p:spPr>
          <a:xfrm>
            <a:off x="1194363" y="4076600"/>
            <a:ext cx="893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Setting 1</a:t>
            </a: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4324688" y="4076600"/>
            <a:ext cx="893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Setting 2</a:t>
            </a:r>
            <a:endParaRPr/>
          </a:p>
        </p:txBody>
      </p:sp>
      <p:sp>
        <p:nvSpPr>
          <p:cNvPr id="141" name="Google Shape;141;p24"/>
          <p:cNvSpPr txBox="1"/>
          <p:nvPr/>
        </p:nvSpPr>
        <p:spPr>
          <a:xfrm>
            <a:off x="7288613" y="4076600"/>
            <a:ext cx="893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Setting 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 - privacy weight difference weight</a:t>
            </a: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763" y="1017726"/>
            <a:ext cx="7602476" cy="411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Propose a content-oriented privacy protection model based on dynamic programming to enhance overall privacy protection level.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Contribution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Proposed a </a:t>
            </a:r>
            <a:r>
              <a:rPr b="1" lang="zh-TW"/>
              <a:t>dynamic privacy protection model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Ensuring mobile device user privacy even in large volume of data transmissions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C</a:t>
            </a:r>
            <a:r>
              <a:rPr b="1" lang="zh-TW"/>
              <a:t>ontent-oriented data pairs:</a:t>
            </a:r>
            <a:r>
              <a:rPr lang="zh-TW"/>
              <a:t> data that may leak privacy when examined collectively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Problem Definition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Maximizing total privacy weights</a:t>
            </a:r>
            <a:r>
              <a:rPr lang="zh-TW"/>
              <a:t> problem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 </a:t>
            </a:r>
            <a:r>
              <a:rPr lang="zh-TW"/>
              <a:t>maximize the total privacy weights value under the configured timing constraint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Input 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data types D</a:t>
            </a:r>
            <a:r>
              <a:rPr baseline="-25000" lang="zh-TW" sz="1800"/>
              <a:t>i</a:t>
            </a:r>
            <a:r>
              <a:rPr lang="zh-TW"/>
              <a:t> , data amount N(</a:t>
            </a:r>
            <a:r>
              <a:rPr lang="zh-TW"/>
              <a:t>D</a:t>
            </a:r>
            <a:r>
              <a:rPr baseline="-25000" lang="zh-TW" sz="1800"/>
              <a:t>i</a:t>
            </a:r>
            <a:r>
              <a:rPr lang="zh-TW"/>
              <a:t>), constraint </a:t>
            </a:r>
            <a:r>
              <a:rPr lang="zh-TW"/>
              <a:t>C</a:t>
            </a:r>
            <a:r>
              <a:rPr baseline="30000" lang="zh-TW" sz="1800"/>
              <a:t>s</a:t>
            </a:r>
            <a:r>
              <a:rPr lang="zh-TW" sz="1800"/>
              <a:t> </a:t>
            </a:r>
            <a:r>
              <a:rPr lang="zh-TW"/>
              <a:t>( including timing T(D</a:t>
            </a:r>
            <a:r>
              <a:rPr baseline="-25000" lang="zh-TW" sz="1800"/>
              <a:t>i</a:t>
            </a:r>
            <a:r>
              <a:rPr lang="zh-TW"/>
              <a:t>) &amp; energy E(D</a:t>
            </a:r>
            <a:r>
              <a:rPr baseline="-25000" lang="zh-TW" sz="1800"/>
              <a:t>i</a:t>
            </a:r>
            <a:r>
              <a:rPr lang="zh-TW"/>
              <a:t>) etc.)</a:t>
            </a:r>
            <a:br>
              <a:rPr lang="zh-TW"/>
            </a:br>
            <a:r>
              <a:rPr lang="zh-TW"/>
              <a:t>computing cost &amp; privacy weight in low level security </a:t>
            </a:r>
            <a:r>
              <a:rPr lang="zh-TW"/>
              <a:t>C</a:t>
            </a:r>
            <a:r>
              <a:rPr baseline="30000" lang="zh-TW" sz="1800"/>
              <a:t>n</a:t>
            </a:r>
            <a:r>
              <a:rPr lang="zh-TW"/>
              <a:t>(</a:t>
            </a:r>
            <a:r>
              <a:rPr lang="zh-TW"/>
              <a:t>D</a:t>
            </a:r>
            <a:r>
              <a:rPr baseline="-25000" lang="zh-TW" sz="1800"/>
              <a:t>i</a:t>
            </a:r>
            <a:r>
              <a:rPr lang="zh-TW"/>
              <a:t>), W</a:t>
            </a:r>
            <a:r>
              <a:rPr baseline="30000" lang="zh-TW" sz="1800"/>
              <a:t>n</a:t>
            </a:r>
            <a:r>
              <a:rPr lang="zh-TW"/>
              <a:t>(D</a:t>
            </a:r>
            <a:r>
              <a:rPr baseline="-25000" lang="zh-TW" sz="1800"/>
              <a:t>i</a:t>
            </a:r>
            <a:r>
              <a:rPr lang="zh-TW"/>
              <a:t>)</a:t>
            </a:r>
            <a:br>
              <a:rPr lang="zh-TW"/>
            </a:br>
            <a:r>
              <a:rPr lang="zh-TW"/>
              <a:t>computing cost &amp; privacy weight in high level security C</a:t>
            </a:r>
            <a:r>
              <a:rPr baseline="30000" lang="zh-TW" sz="1800"/>
              <a:t>e</a:t>
            </a:r>
            <a:r>
              <a:rPr lang="zh-TW"/>
              <a:t>(D</a:t>
            </a:r>
            <a:r>
              <a:rPr baseline="-25000" lang="zh-TW" sz="1800"/>
              <a:t>i</a:t>
            </a:r>
            <a:r>
              <a:rPr lang="zh-TW"/>
              <a:t>), W</a:t>
            </a:r>
            <a:r>
              <a:rPr baseline="30000" lang="zh-TW" sz="1800"/>
              <a:t>e</a:t>
            </a:r>
            <a:r>
              <a:rPr lang="zh-TW"/>
              <a:t>(D</a:t>
            </a:r>
            <a:r>
              <a:rPr baseline="-25000" lang="zh-TW" sz="1800"/>
              <a:t>i</a:t>
            </a:r>
            <a:r>
              <a:rPr lang="zh-TW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Output: sum of all privacy weights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Problem formulation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ℙ denotes total privacy, ℂ denotes total constraints, s(i) is binary function indicating high or low level security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Goal: maximize ℙ under condition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525" y="1863025"/>
            <a:ext cx="5366049" cy="7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3575" y="2545713"/>
            <a:ext cx="5320001" cy="62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0325" y="3644000"/>
            <a:ext cx="1227440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Dynamic Privacy Protection Model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50" y="1483626"/>
            <a:ext cx="8206825" cy="264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Content-oriented data pairs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Simultaneously obtaining D</a:t>
            </a:r>
            <a:r>
              <a:rPr baseline="-25000" lang="zh-TW" sz="2400"/>
              <a:t>p</a:t>
            </a:r>
            <a:r>
              <a:rPr baseline="-25000" lang="zh-TW"/>
              <a:t> </a:t>
            </a:r>
            <a:r>
              <a:rPr lang="zh-TW"/>
              <a:t>and D</a:t>
            </a:r>
            <a:r>
              <a:rPr baseline="-25000" lang="zh-TW" sz="2400"/>
              <a:t>q</a:t>
            </a:r>
            <a:r>
              <a:rPr baseline="-25000" lang="zh-TW"/>
              <a:t> </a:t>
            </a:r>
            <a:r>
              <a:rPr lang="zh-TW"/>
              <a:t>can compromising privacy, but only access to </a:t>
            </a:r>
            <a:r>
              <a:rPr lang="zh-TW"/>
              <a:t>D</a:t>
            </a:r>
            <a:r>
              <a:rPr baseline="-25000" lang="zh-TW" sz="2400"/>
              <a:t>p</a:t>
            </a:r>
            <a:r>
              <a:rPr baseline="-25000" lang="zh-TW"/>
              <a:t> </a:t>
            </a:r>
            <a:r>
              <a:rPr lang="zh-TW"/>
              <a:t> or </a:t>
            </a:r>
            <a:r>
              <a:rPr lang="zh-TW"/>
              <a:t>D</a:t>
            </a:r>
            <a:r>
              <a:rPr baseline="-25000" lang="zh-TW" sz="2400"/>
              <a:t>q</a:t>
            </a:r>
            <a:r>
              <a:rPr lang="zh-TW"/>
              <a:t> will not result in privacy leakage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Example: user name &amp; GPS location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Encrypt one of them can deal with this kind of threat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300" y="2745650"/>
            <a:ext cx="3123450" cy="51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Proposed Algorithm - VTG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017725"/>
            <a:ext cx="5119739" cy="41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2000" cy="250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3025" y="2503075"/>
            <a:ext cx="4790976" cy="226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Proposed Algorithm - ODA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1150"/>
            <a:ext cx="5194325" cy="353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4325" y="1014827"/>
            <a:ext cx="3949674" cy="412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D-Table Example</a:t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9144001" cy="164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27550"/>
            <a:ext cx="9144001" cy="14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