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81a5fe69f_3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81a5fe69f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81a5fe69f_3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81a5fe69f_3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81a5fe69f_3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81a5fe69f_3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81a5fe69f_3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81a5fe69f_3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81a5fe69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81a5fe69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81a5fe69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81a5fe69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81a5fe69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81a5fe69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81a5fe69f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81a5fe69f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81a5fe69f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81a5fe69f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81a5fe69f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81a5fe69f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81a5fe69f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81a5fe69f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81a5fe69f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81a5fe69f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/>
              <a:t>Modeling Local Geometric Structure of 3D Point Clouds using Geo-CNN</a:t>
            </a:r>
            <a:endParaRPr sz="34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3172900"/>
            <a:ext cx="7688100" cy="9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Shiyi Lan</a:t>
            </a:r>
            <a:r>
              <a:rPr baseline="30000" lang="zh-TW"/>
              <a:t>1</a:t>
            </a:r>
            <a:r>
              <a:rPr lang="zh-TW"/>
              <a:t> Ruichi Yu</a:t>
            </a:r>
            <a:r>
              <a:rPr baseline="30000" lang="zh-TW"/>
              <a:t>1</a:t>
            </a:r>
            <a:r>
              <a:rPr lang="zh-TW"/>
              <a:t> Gang Yu</a:t>
            </a:r>
            <a:r>
              <a:rPr baseline="30000" lang="zh-TW"/>
              <a:t>2</a:t>
            </a:r>
            <a:r>
              <a:rPr lang="zh-TW"/>
              <a:t> Larry S. Davis</a:t>
            </a:r>
            <a:r>
              <a:rPr baseline="30000" lang="zh-TW"/>
              <a:t>1</a:t>
            </a:r>
            <a:endParaRPr baseline="30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zh-TW"/>
              <a:t>1</a:t>
            </a:r>
            <a:r>
              <a:rPr lang="zh-TW"/>
              <a:t>University of Maryland, College Park </a:t>
            </a:r>
            <a:r>
              <a:rPr baseline="30000" lang="zh-TW"/>
              <a:t>2</a:t>
            </a:r>
            <a:r>
              <a:rPr lang="zh-TW"/>
              <a:t>Megvii Inc (Face++)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Can we model local geometry by directly learning from 3D coordinates?</a:t>
            </a:r>
            <a:endParaRPr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729450" y="2480625"/>
            <a:ext cx="4317900" cy="24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Use FC to learn Euclidean geometry structure on every layer of baseline model</a:t>
            </a:r>
            <a:endParaRPr sz="17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Learn the aggregation coefficients directly, not by function</a:t>
            </a:r>
            <a:endParaRPr sz="1700"/>
          </a:p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284" y="2615647"/>
            <a:ext cx="4096716" cy="13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4650" y="4435275"/>
            <a:ext cx="396964" cy="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Does the performance gain of GeoConv come from increasing model complexity?</a:t>
            </a:r>
            <a:endParaRPr/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729450" y="2288250"/>
            <a:ext cx="7688700" cy="20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963" y="2855775"/>
            <a:ext cx="7458074" cy="131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Multi-view Augmentation</a:t>
            </a:r>
            <a:endParaRPr/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729450" y="2078875"/>
            <a:ext cx="4161000" cy="27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Input-level leads to performance degradation on both baseline and Geo-CNN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Large variance among different views?</a:t>
            </a:r>
            <a:endParaRPr sz="19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1900"/>
              <a:t>→ cannot be properly learned with a single compact model</a:t>
            </a:r>
            <a:endParaRPr sz="1900"/>
          </a:p>
        </p:txBody>
      </p:sp>
      <p:sp>
        <p:nvSpPr>
          <p:cNvPr id="175" name="Google Shape;175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950" y="2611725"/>
            <a:ext cx="4003050" cy="14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5635125" y="2154066"/>
            <a:ext cx="31938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1900"/>
              <a:t>Input-level vs. Feature-level</a:t>
            </a:r>
            <a:endParaRPr sz="1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Connect to My Work</a:t>
            </a:r>
            <a:endParaRPr/>
          </a:p>
        </p:txBody>
      </p:sp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A better way to extract the local features to overcome the loss on the local details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GeoConv is an operation → possible to integrate with exist models</a:t>
            </a:r>
            <a:endParaRPr sz="2000"/>
          </a:p>
        </p:txBody>
      </p:sp>
      <p:sp>
        <p:nvSpPr>
          <p:cNvPr id="184" name="Google Shape;184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Key Contribution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Propose a generic operation called GeoConv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Extract more local features than the-state-of-art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Enable to apply data augmentation on feature-level</a:t>
            </a:r>
            <a:endParaRPr sz="1800"/>
          </a:p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What’s the problem they want to solve?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The previous methods to extract the local features </a:t>
            </a:r>
            <a:r>
              <a:rPr lang="zh-TW" sz="1900">
                <a:solidFill>
                  <a:srgbClr val="FF0000"/>
                </a:solidFill>
              </a:rPr>
              <a:t>ignore the geometric structure</a:t>
            </a:r>
            <a:endParaRPr sz="1900">
              <a:solidFill>
                <a:srgbClr val="FF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The closest related work, EdgeConv, extracts </a:t>
            </a:r>
            <a:r>
              <a:rPr lang="zh-TW" sz="1900">
                <a:solidFill>
                  <a:srgbClr val="FF0000"/>
                </a:solidFill>
              </a:rPr>
              <a:t>edge features</a:t>
            </a:r>
            <a:r>
              <a:rPr lang="zh-TW" sz="1900"/>
              <a:t> among k-NN points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zh-TW" sz="1900"/>
              <a:t>But they ignore the </a:t>
            </a:r>
            <a:r>
              <a:rPr lang="zh-TW" sz="1900">
                <a:solidFill>
                  <a:srgbClr val="FF0000"/>
                </a:solidFill>
              </a:rPr>
              <a:t>direction </a:t>
            </a:r>
            <a:r>
              <a:rPr lang="zh-TW" sz="1900"/>
              <a:t>of the vector</a:t>
            </a:r>
            <a:endParaRPr sz="1900"/>
          </a:p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How do they solve it?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9450" y="1926475"/>
            <a:ext cx="8089500" cy="15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GeoConv → applied to each points and its local spherical neighborhood with a radius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Decompose each vectors to three orthogonal bases and weights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Aggregate those bases with the weights to get the edge feature for each points</a:t>
            </a:r>
            <a:endParaRPr sz="1700"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625" y="3329225"/>
            <a:ext cx="5640750" cy="181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General Formula of GeoConv</a:t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44" y="2078875"/>
            <a:ext cx="4656400" cy="161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175" y="4306375"/>
            <a:ext cx="2480101" cy="48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4536000" y="2855250"/>
            <a:ext cx="718800" cy="384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5862375" y="2389500"/>
            <a:ext cx="2338800" cy="749100"/>
          </a:xfrm>
          <a:prstGeom prst="wedgeRoundRectCallout">
            <a:avLst>
              <a:gd fmla="val -74202" name="adj1"/>
              <a:gd fmla="val 35152" name="adj2"/>
              <a:gd fmla="val 0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/>
              <a:t>Function to model </a:t>
            </a:r>
            <a:r>
              <a:rPr lang="zh-TW" sz="1900">
                <a:solidFill>
                  <a:srgbClr val="FF0000"/>
                </a:solidFill>
              </a:rPr>
              <a:t>edge featrues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Modeling Edge Features </a:t>
            </a:r>
            <a:r>
              <a:rPr lang="zh-TW" sz="1900"/>
              <a:t>(Key Component of Geo-CNN)</a:t>
            </a:r>
            <a:endParaRPr sz="1900"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729450" y="2078875"/>
            <a:ext cx="7688700" cy="23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Straightforward way → apply NN or MLP on edge vector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May suffer overfitting or project the edge features into some high dimensional space and loss the Euclidean geometric structure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They use three orthogonal bases (x, y, z) to represent the edge vector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Norm of the edge vector represents the weight on that direction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In practice, they use six bases</a:t>
            </a:r>
            <a:endParaRPr sz="1800"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5082" y="4424569"/>
            <a:ext cx="3433822" cy="7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288" y="99100"/>
            <a:ext cx="4525424" cy="108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3773"/>
            <a:ext cx="9144001" cy="388972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Multi-view Data Augmentation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Input level → Rotate the point cloud as data augmentation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Feature level → approximate rotation by only changing the aggregation model</a:t>
            </a:r>
            <a:endParaRPr sz="2200"/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913" y="3493650"/>
            <a:ext cx="7030176" cy="125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Classification</a:t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729450" y="2078875"/>
            <a:ext cx="5133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/>
              <a:t>Baseline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900"/>
              <a:t>→ aggregate the edge features from different p</a:t>
            </a:r>
            <a:r>
              <a:rPr lang="zh-TW" sz="1900"/>
              <a:t>oints by </a:t>
            </a:r>
            <a:r>
              <a:rPr lang="zh-TW" sz="1900">
                <a:solidFill>
                  <a:srgbClr val="FF0000"/>
                </a:solidFill>
              </a:rPr>
              <a:t>taking average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1900"/>
              <a:t>→ use a single weight matrix instead of separate weights on each directions to extract the edge features </a:t>
            </a:r>
            <a:endParaRPr sz="1900">
              <a:solidFill>
                <a:srgbClr val="FF0000"/>
              </a:solidFill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775" y="1209738"/>
            <a:ext cx="3430225" cy="359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