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13eec9a5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13eec9a5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13eec9a5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13eec9a5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13eec9a5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13eec9a5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13eec9a5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13eec9a5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3eec9a5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3eec9a5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3eec9a5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3eec9a5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13eec9a5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13eec9a5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3eec9a5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3eec9a5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31de316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31de316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31de316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31de316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31de316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31de316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31de3165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31de316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3eec9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3eec9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3eec9a5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13eec9a5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13eec9a5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13eec9a5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13eec9a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13eec9a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Early fire detection using convolutional neural networks during surveillance for effective disaster management 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Khan Muhammad, Jamil Ahmad, Sung Wook Baik</a:t>
            </a:r>
            <a:br>
              <a:rPr lang="zh-TW" sz="1400"/>
            </a:br>
            <a:r>
              <a:rPr lang="zh-TW" sz="1400"/>
              <a:t>Intelligent Media Laboratory, Digital Contents Research Institute, Sejong University, Seoul, Republic of Korea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113" y="347650"/>
            <a:ext cx="6734175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Chino’s dataset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226 images(119 with fire, 107 fire-like </a:t>
            </a:r>
            <a:br>
              <a:rPr lang="zh-TW"/>
            </a:br>
            <a:r>
              <a:rPr lang="zh-TW"/>
              <a:t>image)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292" y="0"/>
            <a:ext cx="4158719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507" y="1461699"/>
            <a:ext cx="6265300" cy="24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Robustness evaluation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prove to detect fire at early stages </a:t>
            </a:r>
            <a:br>
              <a:rPr lang="zh-TW"/>
            </a:br>
            <a:r>
              <a:rPr lang="zh-TW"/>
              <a:t>under varying conditions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906" y="0"/>
            <a:ext cx="4169485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838" y="0"/>
            <a:ext cx="5658327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74" y="103550"/>
            <a:ext cx="7654551" cy="464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Conclusions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A</a:t>
            </a:r>
            <a:r>
              <a:rPr b="1" lang="zh-TW"/>
              <a:t>n early fire detection method</a:t>
            </a:r>
            <a:r>
              <a:rPr lang="zh-TW"/>
              <a:t> based on fine-tuned CNNs during CCTV surveillance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Prioritization mechanism</a:t>
            </a:r>
            <a:r>
              <a:rPr lang="zh-TW"/>
              <a:t> that can adaptively change the priority of camera nodes based on the importance of the contents it perceives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➜ Good accuracy, minimum false fire alarm, autonomous response and reliable transmission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Future work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Explore light-weight CNNs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Data hiding approaches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Problem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Detect early fire by surveillance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the complexity of the scenes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the irregularity of lighting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the low quality of captured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an alert of fire and its associated keyframes need an autonomous and reliable communication medium for transmission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0" y="66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375" y="381600"/>
            <a:ext cx="6679304" cy="43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CNN-based fire detection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13" y="1152474"/>
            <a:ext cx="7565015" cy="35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CNN-based fire detection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Use a pre-trained AlexNet model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Modify the last fully connected layer and keep a slower learning rate to fine-tune the model with their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Evaluate the transfer learning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Learn very powerful features automatically from the provided data in raw 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Learn details at small scale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CNN-based fire detection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777" y="1152475"/>
            <a:ext cx="7637997" cy="38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0"/>
            <a:ext cx="862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Dynamic channel selection using cognitive radio networks</a:t>
            </a:r>
            <a:endParaRPr sz="2600"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1152475"/>
            <a:ext cx="4716679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675" y="2120975"/>
            <a:ext cx="4518302" cy="29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64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Dynamic channel selection using cognitive radio networks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Cognitive radio + Specular sensing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Cognitive radio: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preserve the limited resources of surveillance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improve spectrum utilization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Foggia’s video dataset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31 videos (14 with fire, 17 without fire)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contain indoor and outdoor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fire-like situation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742" y="0"/>
            <a:ext cx="463626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