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5"/>
    <p:restoredTop sz="96405"/>
  </p:normalViewPr>
  <p:slideViewPr>
    <p:cSldViewPr snapToGrid="0" snapToObjects="1">
      <p:cViewPr varScale="1">
        <p:scale>
          <a:sx n="102" d="100"/>
          <a:sy n="102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46927-1A24-0C48-9C4F-EFBAE3F5E3DC}" type="datetimeFigureOut">
              <a:rPr lang="en-US" smtClean="0"/>
              <a:t>8/14/20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F37E-BE25-CB45-8D5D-E1554AD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798F441-7B33-B945-A209-F6B86925E82C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7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286D-F4A6-F64A-8157-AD73565A6AC2}" type="datetime1">
              <a:rPr lang="en-US" smtClean="0"/>
              <a:t>8/14/20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7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EAE-8420-864A-8890-A8F88505753B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5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C1B-C4FD-BE4C-B55B-0E0AD53646E9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265A-0700-C649-B759-39731A1452E2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5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C97C-C27B-C74F-BD2F-6CC9A1D80EFB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5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40-D76C-C641-ABDC-94CA1F404ABD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7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77-BD4E-C14E-965B-133AB02D2806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8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96EA-1B84-9742-B1CC-2B92D9A1BE7E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6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E709-E968-4949-BD7E-64B02B7CC1A3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8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5BE-0B53-684E-AD27-3ADFC22F2886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29B-FE88-2141-8E60-37F7C7507D30}" type="datetime1">
              <a:rPr lang="en-US" smtClean="0"/>
              <a:t>8/14/20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18FB-5A78-EB41-AE04-AC964BA4F7CC}" type="datetime1">
              <a:rPr lang="en-US" smtClean="0"/>
              <a:t>8/14/20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2334-C682-2A4F-B34B-A8F422448A60}" type="datetime1">
              <a:rPr lang="en-US" smtClean="0"/>
              <a:t>8/14/20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F7-CC1B-0342-8602-0853940551EB}" type="datetime1">
              <a:rPr lang="en-US" smtClean="0"/>
              <a:t>8/14/20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1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AB59-F3B5-C24B-9331-C927016837AC}" type="datetime1">
              <a:rPr lang="en-US" smtClean="0"/>
              <a:t>8/14/20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5ED7-8810-534C-92D9-F4230046C48F}" type="datetime1">
              <a:rPr lang="en-US" smtClean="0"/>
              <a:t>8/14/20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7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5679F9-4830-5440-82EF-365028E63470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9079B7-438C-FC4A-927B-9AFCAF5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3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4EC7-D8E6-DB46-8165-D1434B24B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Resilinet</a:t>
            </a:r>
            <a:r>
              <a:rPr lang="en-US" dirty="0"/>
              <a:t>: failure-Resilient Inference in Distributed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D9C8B-FBF0-8640-A438-FFE102E50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Ashkan </a:t>
            </a:r>
            <a:r>
              <a:rPr lang="en-US" dirty="0" err="1"/>
              <a:t>Yousefpour</a:t>
            </a:r>
            <a:r>
              <a:rPr lang="en-US" dirty="0"/>
              <a:t> et. Al.</a:t>
            </a:r>
          </a:p>
          <a:p>
            <a:r>
              <a:rPr lang="en-US" dirty="0"/>
              <a:t>FL-ICML 2020 accepted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2ECA-139E-694B-8B35-8FB9C8B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7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CE5F-E2ED-044C-B2D6-BF96F2A3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Broader</a:t>
            </a:r>
            <a:r>
              <a:rPr lang="zh-TW" altLang="en-US" dirty="0"/>
              <a:t> </a:t>
            </a:r>
            <a:r>
              <a:rPr lang="en-US" altLang="zh-TW" dirty="0"/>
              <a:t>impact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7FF7-1BEF-8944-9453-50C29359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Energy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Resource</a:t>
            </a:r>
          </a:p>
          <a:p>
            <a:pPr lvl="1"/>
            <a:r>
              <a:rPr lang="en-US" altLang="zh-TW" dirty="0" err="1"/>
              <a:t>ResiliNet</a:t>
            </a:r>
            <a:r>
              <a:rPr lang="zh-TW" altLang="en-US" dirty="0"/>
              <a:t> </a:t>
            </a:r>
            <a:r>
              <a:rPr lang="en-US" altLang="zh-TW" dirty="0"/>
              <a:t>may</a:t>
            </a:r>
            <a:r>
              <a:rPr lang="zh-TW" altLang="en-US" dirty="0"/>
              <a:t> </a:t>
            </a:r>
            <a:r>
              <a:rPr lang="en-US" altLang="zh-TW" dirty="0"/>
              <a:t>take</a:t>
            </a:r>
            <a:r>
              <a:rPr lang="zh-TW" altLang="en-US" dirty="0"/>
              <a:t> </a:t>
            </a:r>
            <a:r>
              <a:rPr lang="en-US" altLang="zh-TW" dirty="0"/>
              <a:t>longer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converge</a:t>
            </a:r>
          </a:p>
          <a:p>
            <a:pPr lvl="1"/>
            <a:r>
              <a:rPr lang="en-US" altLang="zh-TW" dirty="0"/>
              <a:t>Needs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retrain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trained</a:t>
            </a:r>
            <a:r>
              <a:rPr lang="zh-TW" altLang="en-US" dirty="0"/>
              <a:t> </a:t>
            </a:r>
            <a:r>
              <a:rPr lang="en-US" altLang="zh-TW" dirty="0"/>
              <a:t>DNN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skip-</a:t>
            </a:r>
            <a:r>
              <a:rPr lang="en-US" altLang="zh-TW" dirty="0" err="1"/>
              <a:t>hyperconnections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 err="1"/>
              <a:t>failout</a:t>
            </a:r>
            <a:endParaRPr lang="en-US" altLang="zh-TW" dirty="0"/>
          </a:p>
          <a:p>
            <a:pPr lvl="1"/>
            <a:r>
              <a:rPr lang="en-US" altLang="zh-TW" dirty="0"/>
              <a:t>Some</a:t>
            </a:r>
            <a:r>
              <a:rPr lang="zh-TW" altLang="en-US" dirty="0"/>
              <a:t> </a:t>
            </a:r>
            <a:r>
              <a:rPr lang="en-US" altLang="zh-TW" dirty="0"/>
              <a:t>hyperparameter</a:t>
            </a:r>
            <a:r>
              <a:rPr lang="zh-TW" altLang="en-US" dirty="0"/>
              <a:t> </a:t>
            </a:r>
            <a:r>
              <a:rPr lang="en-US" altLang="zh-TW" dirty="0"/>
              <a:t>tuning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necessary</a:t>
            </a:r>
            <a:r>
              <a:rPr lang="zh-TW" altLang="en-US" dirty="0"/>
              <a:t> </a:t>
            </a:r>
            <a:r>
              <a:rPr lang="en-US" altLang="zh-TW" dirty="0"/>
              <a:t>during</a:t>
            </a:r>
            <a:r>
              <a:rPr lang="zh-TW" altLang="en-US" dirty="0"/>
              <a:t> </a:t>
            </a:r>
            <a:r>
              <a:rPr lang="en-US" altLang="zh-TW" dirty="0"/>
              <a:t>training</a:t>
            </a:r>
          </a:p>
          <a:p>
            <a:pPr lvl="1"/>
            <a:r>
              <a:rPr lang="en-US" altLang="zh-TW" dirty="0" err="1"/>
              <a:t>ResiliNet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consumes</a:t>
            </a:r>
            <a:r>
              <a:rPr lang="zh-TW" altLang="en-US" dirty="0"/>
              <a:t> </a:t>
            </a:r>
            <a:r>
              <a:rPr lang="en-US" altLang="zh-TW" dirty="0"/>
              <a:t>more</a:t>
            </a:r>
            <a:r>
              <a:rPr lang="zh-TW" altLang="en-US" dirty="0"/>
              <a:t> </a:t>
            </a:r>
            <a:r>
              <a:rPr lang="en-US" altLang="zh-TW" dirty="0"/>
              <a:t>network</a:t>
            </a:r>
            <a:r>
              <a:rPr lang="zh-TW" altLang="en-US" dirty="0"/>
              <a:t> </a:t>
            </a:r>
            <a:r>
              <a:rPr lang="en-US" altLang="zh-TW" dirty="0"/>
              <a:t>bandwidth</a:t>
            </a:r>
          </a:p>
          <a:p>
            <a:r>
              <a:rPr lang="en-US" altLang="zh-TW" dirty="0"/>
              <a:t>Bias</a:t>
            </a:r>
          </a:p>
          <a:p>
            <a:pPr lvl="1"/>
            <a:r>
              <a:rPr lang="en-US" altLang="zh-TW" dirty="0"/>
              <a:t>Model</a:t>
            </a:r>
            <a:r>
              <a:rPr lang="zh-TW" altLang="en-US" dirty="0"/>
              <a:t> </a:t>
            </a:r>
            <a:r>
              <a:rPr lang="en-US" altLang="zh-TW" dirty="0"/>
              <a:t>over-fit</a:t>
            </a:r>
          </a:p>
          <a:p>
            <a:pPr lvl="1"/>
            <a:r>
              <a:rPr lang="en-US" altLang="zh-TW" dirty="0"/>
              <a:t>Bias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particular</a:t>
            </a:r>
            <a:r>
              <a:rPr lang="zh-TW" altLang="en-US" dirty="0"/>
              <a:t> </a:t>
            </a:r>
            <a:r>
              <a:rPr lang="en-US" altLang="zh-TW" dirty="0"/>
              <a:t>settings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13E1E-E27C-624A-AA08-24D024BB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297A-B73C-4141-8263-01CDC531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DD2D0-AA0C-1B45-B6D1-AEC5FB34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ResiliNet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presented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provide</a:t>
            </a:r>
            <a:r>
              <a:rPr lang="zh-TW" altLang="en-US" dirty="0"/>
              <a:t> </a:t>
            </a:r>
            <a:r>
              <a:rPr lang="en-US" altLang="zh-TW" dirty="0"/>
              <a:t>failure-resiliency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distributed</a:t>
            </a:r>
            <a:r>
              <a:rPr lang="zh-TW" altLang="en-US" dirty="0"/>
              <a:t> </a:t>
            </a:r>
            <a:r>
              <a:rPr lang="en-US" altLang="zh-TW" dirty="0"/>
              <a:t>DNN</a:t>
            </a:r>
            <a:r>
              <a:rPr lang="zh-TW" altLang="en-US" dirty="0"/>
              <a:t> </a:t>
            </a:r>
            <a:r>
              <a:rPr lang="en-US" altLang="zh-TW" dirty="0"/>
              <a:t>inference</a:t>
            </a:r>
          </a:p>
          <a:p>
            <a:r>
              <a:rPr lang="en-US" altLang="zh-TW" dirty="0"/>
              <a:t>Skip</a:t>
            </a:r>
            <a:r>
              <a:rPr lang="zh-TW" altLang="en-US" dirty="0"/>
              <a:t> </a:t>
            </a:r>
            <a:r>
              <a:rPr lang="en-US" altLang="zh-TW" dirty="0" err="1"/>
              <a:t>hyperconnections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 err="1"/>
              <a:t>failout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proposed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improve</a:t>
            </a:r>
            <a:r>
              <a:rPr lang="zh-TW" altLang="en-US" dirty="0"/>
              <a:t> </a:t>
            </a:r>
            <a:r>
              <a:rPr lang="en-US" altLang="zh-TW" dirty="0"/>
              <a:t>performance</a:t>
            </a:r>
          </a:p>
          <a:p>
            <a:r>
              <a:rPr lang="en-US" altLang="zh-TW" dirty="0"/>
              <a:t>Experiment</a:t>
            </a:r>
            <a:r>
              <a:rPr lang="zh-TW" altLang="en-US" dirty="0"/>
              <a:t> </a:t>
            </a:r>
            <a:r>
              <a:rPr lang="en-US" altLang="zh-TW" dirty="0"/>
              <a:t>results</a:t>
            </a:r>
            <a:r>
              <a:rPr lang="zh-TW" altLang="en-US" dirty="0"/>
              <a:t> </a:t>
            </a:r>
            <a:r>
              <a:rPr lang="en-US" altLang="zh-TW" dirty="0"/>
              <a:t>show</a:t>
            </a:r>
            <a:r>
              <a:rPr lang="zh-TW" altLang="en-US" dirty="0"/>
              <a:t> </a:t>
            </a:r>
            <a:r>
              <a:rPr lang="en-US" altLang="zh-TW" dirty="0"/>
              <a:t>that</a:t>
            </a:r>
            <a:r>
              <a:rPr lang="zh-TW" altLang="en-US" dirty="0"/>
              <a:t> </a:t>
            </a:r>
            <a:r>
              <a:rPr lang="en-US" altLang="zh-TW" dirty="0" err="1"/>
              <a:t>ResiliNet</a:t>
            </a:r>
            <a:r>
              <a:rPr lang="zh-TW" altLang="en-US" dirty="0"/>
              <a:t> </a:t>
            </a:r>
            <a:r>
              <a:rPr lang="en-US" altLang="zh-TW" dirty="0"/>
              <a:t>can</a:t>
            </a:r>
            <a:r>
              <a:rPr lang="zh-TW" altLang="en-US" dirty="0"/>
              <a:t> </a:t>
            </a:r>
            <a:r>
              <a:rPr lang="en-US" altLang="zh-TW" dirty="0"/>
              <a:t>improve</a:t>
            </a:r>
            <a:r>
              <a:rPr lang="zh-TW" altLang="en-US" dirty="0"/>
              <a:t> </a:t>
            </a:r>
            <a:r>
              <a:rPr lang="en-US" altLang="zh-TW" dirty="0"/>
              <a:t>distributed</a:t>
            </a:r>
            <a:r>
              <a:rPr lang="zh-TW" altLang="en-US" dirty="0"/>
              <a:t> </a:t>
            </a:r>
            <a:r>
              <a:rPr lang="en-US" altLang="zh-TW" dirty="0"/>
              <a:t>MLPs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CNNs</a:t>
            </a:r>
          </a:p>
          <a:p>
            <a:r>
              <a:rPr lang="en-US" altLang="zh-TW" dirty="0"/>
              <a:t>Rate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 err="1"/>
              <a:t>failout</a:t>
            </a:r>
            <a:r>
              <a:rPr lang="zh-TW" altLang="en-US" dirty="0"/>
              <a:t> </a:t>
            </a:r>
            <a:r>
              <a:rPr lang="en-US" altLang="zh-TW" dirty="0"/>
              <a:t>should</a:t>
            </a:r>
            <a:r>
              <a:rPr lang="zh-TW" altLang="en-US" dirty="0"/>
              <a:t> </a:t>
            </a:r>
            <a:r>
              <a:rPr lang="en-US" altLang="zh-TW" dirty="0"/>
              <a:t>be</a:t>
            </a:r>
            <a:r>
              <a:rPr lang="zh-TW" altLang="en-US" dirty="0"/>
              <a:t> </a:t>
            </a:r>
            <a:r>
              <a:rPr lang="en-US" altLang="zh-TW" dirty="0"/>
              <a:t>seen</a:t>
            </a:r>
            <a:r>
              <a:rPr lang="zh-TW" altLang="en-US" dirty="0"/>
              <a:t> </a:t>
            </a:r>
            <a:r>
              <a:rPr lang="en-US" altLang="zh-TW" dirty="0"/>
              <a:t>as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hyperparameter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be</a:t>
            </a:r>
            <a:r>
              <a:rPr lang="zh-TW" altLang="en-US" dirty="0"/>
              <a:t> </a:t>
            </a:r>
            <a:r>
              <a:rPr lang="en-US" altLang="zh-TW" dirty="0"/>
              <a:t>tuned</a:t>
            </a:r>
          </a:p>
          <a:p>
            <a:r>
              <a:rPr lang="en-US" altLang="zh-TW" dirty="0"/>
              <a:t>Some</a:t>
            </a:r>
            <a:r>
              <a:rPr lang="zh-TW" altLang="en-US" dirty="0"/>
              <a:t> </a:t>
            </a:r>
            <a:r>
              <a:rPr lang="en-US" altLang="zh-TW" dirty="0"/>
              <a:t>skip</a:t>
            </a:r>
            <a:r>
              <a:rPr lang="zh-TW" altLang="en-US" dirty="0"/>
              <a:t> </a:t>
            </a:r>
            <a:r>
              <a:rPr lang="en-US" altLang="zh-TW" dirty="0" err="1"/>
              <a:t>hyperconnections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more</a:t>
            </a:r>
            <a:r>
              <a:rPr lang="zh-TW" altLang="en-US" dirty="0"/>
              <a:t> </a:t>
            </a:r>
            <a:r>
              <a:rPr lang="en-US" altLang="zh-TW" dirty="0"/>
              <a:t>critical</a:t>
            </a:r>
            <a:r>
              <a:rPr lang="zh-TW" altLang="en-US" dirty="0"/>
              <a:t> </a:t>
            </a:r>
            <a:r>
              <a:rPr lang="en-US" altLang="zh-TW" dirty="0"/>
              <a:t>than</a:t>
            </a:r>
            <a:r>
              <a:rPr lang="zh-TW" altLang="en-US" dirty="0"/>
              <a:t> </a:t>
            </a:r>
            <a:r>
              <a:rPr lang="en-US" altLang="zh-TW" dirty="0"/>
              <a:t>others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2667E-68FF-644E-9CC2-8BDECD96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1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98E5-FAC3-C74F-9718-2A8AB054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Different</a:t>
            </a:r>
            <a:r>
              <a:rPr lang="zh-TW" altLang="en-US" dirty="0"/>
              <a:t> </a:t>
            </a:r>
            <a:r>
              <a:rPr lang="en-US" altLang="zh-TW" dirty="0"/>
              <a:t>config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 err="1"/>
              <a:t>hyperconnections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35E0-997D-064D-852D-394C8F12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035377" cy="3649133"/>
          </a:xfrm>
        </p:spPr>
        <p:txBody>
          <a:bodyPr/>
          <a:lstStyle/>
          <a:p>
            <a:r>
              <a:rPr lang="en-US" altLang="zh-TW" dirty="0"/>
              <a:t>Distribute</a:t>
            </a:r>
            <a:r>
              <a:rPr lang="zh-TW" altLang="en-US" dirty="0"/>
              <a:t> </a:t>
            </a:r>
            <a:r>
              <a:rPr lang="en-US" altLang="zh-TW" dirty="0"/>
              <a:t>DNN</a:t>
            </a:r>
            <a:r>
              <a:rPr lang="zh-TW" altLang="en-US" dirty="0"/>
              <a:t> </a:t>
            </a:r>
            <a:r>
              <a:rPr lang="en-US" altLang="zh-TW" dirty="0"/>
              <a:t>vertically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horizontally</a:t>
            </a:r>
          </a:p>
          <a:p>
            <a:r>
              <a:rPr lang="en-US" altLang="zh-TW" dirty="0"/>
              <a:t>In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y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x1</a:t>
            </a:r>
            <a:r>
              <a:rPr lang="zh-TW" altLang="en-US" dirty="0"/>
              <a:t> </a:t>
            </a:r>
            <a:r>
              <a:rPr lang="en-US" altLang="zh-TW" dirty="0"/>
              <a:t>if</a:t>
            </a:r>
            <a:r>
              <a:rPr lang="zh-TW" altLang="en-US" dirty="0"/>
              <a:t> </a:t>
            </a:r>
            <a:r>
              <a:rPr lang="en-US" altLang="zh-TW" dirty="0"/>
              <a:t>x1</a:t>
            </a:r>
            <a:r>
              <a:rPr lang="zh-TW" altLang="en-US" dirty="0"/>
              <a:t> </a:t>
            </a:r>
            <a:r>
              <a:rPr lang="en-US" altLang="zh-TW" dirty="0"/>
              <a:t>does</a:t>
            </a:r>
            <a:r>
              <a:rPr lang="zh-TW" altLang="en-US" dirty="0"/>
              <a:t> </a:t>
            </a:r>
            <a:r>
              <a:rPr lang="en-US" altLang="zh-TW" dirty="0"/>
              <a:t>not</a:t>
            </a:r>
            <a:r>
              <a:rPr lang="zh-TW" altLang="en-US" dirty="0"/>
              <a:t> </a:t>
            </a:r>
            <a:r>
              <a:rPr lang="en-US" altLang="zh-TW" dirty="0"/>
              <a:t>fail</a:t>
            </a:r>
          </a:p>
          <a:p>
            <a:pPr lvl="1"/>
            <a:r>
              <a:rPr lang="en-US" altLang="zh-TW" dirty="0"/>
              <a:t>y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x2</a:t>
            </a:r>
            <a:r>
              <a:rPr lang="zh-TW" altLang="en-US" dirty="0"/>
              <a:t> </a:t>
            </a:r>
            <a:r>
              <a:rPr lang="en-US" altLang="zh-TW" dirty="0"/>
              <a:t>otherwise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B55F1-963E-B44E-9547-62B816069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178" y="1876697"/>
            <a:ext cx="5896530" cy="4460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CFC6A-C764-3749-BA40-1CCEBFFA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45" y="3678308"/>
            <a:ext cx="1358728" cy="23889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1BD547-07ED-9D42-9B59-AEE1D18D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6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3098-A707-4C4D-9274-E23DC25D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best</a:t>
            </a:r>
            <a:r>
              <a:rPr lang="zh-TW" altLang="en-US" dirty="0"/>
              <a:t> </a:t>
            </a:r>
            <a:r>
              <a:rPr lang="en-US" altLang="zh-TW" dirty="0"/>
              <a:t>choice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weights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 err="1"/>
              <a:t>hyperConnections</a:t>
            </a:r>
            <a:r>
              <a:rPr lang="en-US" altLang="zh-TW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D2E4-6FE6-D84C-96D9-9FB464BD4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023990"/>
          </a:xfrm>
        </p:spPr>
        <p:txBody>
          <a:bodyPr>
            <a:normAutofit/>
          </a:bodyPr>
          <a:lstStyle/>
          <a:p>
            <a:r>
              <a:rPr lang="en-US" altLang="zh-TW" dirty="0"/>
              <a:t>Default</a:t>
            </a:r>
            <a:r>
              <a:rPr lang="zh-TW" altLang="en-US" dirty="0"/>
              <a:t> </a:t>
            </a:r>
            <a:r>
              <a:rPr lang="en-US" altLang="zh-TW" dirty="0"/>
              <a:t>value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</a:p>
          <a:p>
            <a:r>
              <a:rPr lang="en-US" altLang="zh-TW" dirty="0"/>
              <a:t>Setting</a:t>
            </a:r>
            <a:r>
              <a:rPr lang="zh-TW" altLang="en-US" dirty="0"/>
              <a:t> </a:t>
            </a:r>
            <a:r>
              <a:rPr lang="en-US" altLang="zh-TW" dirty="0"/>
              <a:t>weight</a:t>
            </a:r>
            <a:r>
              <a:rPr lang="zh-TW" altLang="en-US" dirty="0"/>
              <a:t> </a:t>
            </a:r>
            <a:r>
              <a:rPr lang="en-US" altLang="zh-TW" dirty="0"/>
              <a:t>related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reliability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their</a:t>
            </a:r>
            <a:r>
              <a:rPr lang="zh-TW" altLang="en-US" dirty="0"/>
              <a:t> </a:t>
            </a:r>
            <a:r>
              <a:rPr lang="en-US" altLang="zh-TW" dirty="0"/>
              <a:t>source</a:t>
            </a:r>
            <a:r>
              <a:rPr lang="zh-TW" altLang="en-US" dirty="0"/>
              <a:t> </a:t>
            </a:r>
            <a:r>
              <a:rPr lang="en-US" altLang="zh-TW" dirty="0"/>
              <a:t>physical</a:t>
            </a:r>
            <a:r>
              <a:rPr lang="zh-TW" altLang="en-US" dirty="0"/>
              <a:t> </a:t>
            </a:r>
            <a:r>
              <a:rPr lang="en-US" altLang="zh-TW" dirty="0"/>
              <a:t>nodes</a:t>
            </a:r>
          </a:p>
          <a:p>
            <a:pPr lvl="1"/>
            <a:r>
              <a:rPr lang="en-US" altLang="zh-TW" dirty="0"/>
              <a:t>Reliability</a:t>
            </a:r>
            <a:r>
              <a:rPr lang="zh-TW" altLang="en-US" dirty="0"/>
              <a:t> </a:t>
            </a:r>
            <a:r>
              <a:rPr lang="en-US" altLang="zh-TW" dirty="0" err="1"/>
              <a:t>ri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(1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pi)</a:t>
            </a:r>
            <a:r>
              <a:rPr lang="zh-TW" altLang="en-US" dirty="0"/>
              <a:t>  </a:t>
            </a:r>
            <a:r>
              <a:rPr lang="en-US" altLang="zh-TW" dirty="0"/>
              <a:t>where</a:t>
            </a:r>
            <a:r>
              <a:rPr lang="zh-TW" altLang="en-US" dirty="0"/>
              <a:t> </a:t>
            </a:r>
            <a:r>
              <a:rPr lang="en-US" altLang="zh-TW" dirty="0"/>
              <a:t>pi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failure</a:t>
            </a:r>
            <a:r>
              <a:rPr lang="zh-TW" altLang="en-US" dirty="0"/>
              <a:t> </a:t>
            </a:r>
            <a:r>
              <a:rPr lang="en-US" altLang="zh-TW" dirty="0"/>
              <a:t>probability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 err="1"/>
              <a:t>ith</a:t>
            </a:r>
            <a:r>
              <a:rPr lang="zh-TW" altLang="en-US" dirty="0"/>
              <a:t> </a:t>
            </a:r>
            <a:r>
              <a:rPr lang="en-US" altLang="zh-TW" dirty="0"/>
              <a:t>node</a:t>
            </a:r>
          </a:p>
          <a:p>
            <a:r>
              <a:rPr lang="en-US" altLang="zh-TW" dirty="0"/>
              <a:t>Randomly</a:t>
            </a:r>
            <a:r>
              <a:rPr lang="zh-TW" altLang="en-US" dirty="0"/>
              <a:t> </a:t>
            </a:r>
            <a:r>
              <a:rPr lang="en-US" altLang="zh-TW" dirty="0"/>
              <a:t>choose</a:t>
            </a:r>
            <a:r>
              <a:rPr lang="zh-TW" altLang="en-US" dirty="0"/>
              <a:t> </a:t>
            </a:r>
            <a:r>
              <a:rPr lang="en-US" altLang="zh-TW" dirty="0"/>
              <a:t>from</a:t>
            </a:r>
            <a:r>
              <a:rPr lang="zh-TW" altLang="en-US" dirty="0"/>
              <a:t> </a:t>
            </a:r>
            <a:r>
              <a:rPr lang="en-US" altLang="zh-TW" dirty="0"/>
              <a:t>0</a:t>
            </a:r>
            <a:r>
              <a:rPr lang="zh-TW" altLang="en-US" dirty="0"/>
              <a:t> 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10</a:t>
            </a:r>
          </a:p>
          <a:p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weight</a:t>
            </a:r>
            <a:r>
              <a:rPr lang="zh-TW" altLang="en-US" dirty="0"/>
              <a:t> </a:t>
            </a:r>
            <a:r>
              <a:rPr lang="en-US" altLang="zh-TW" dirty="0"/>
              <a:t>scheme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negligible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8625D-31C8-7A40-9A99-94CC2C99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89" y="4166057"/>
            <a:ext cx="7385222" cy="23463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336ED-F2D5-E240-887A-2DE15302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81CB-3856-6445-B90C-B2C32EC3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optimal</a:t>
            </a:r>
            <a:r>
              <a:rPr lang="zh-TW" altLang="en-US" dirty="0"/>
              <a:t> </a:t>
            </a:r>
            <a:r>
              <a:rPr lang="en-US" altLang="zh-TW" dirty="0"/>
              <a:t>rate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 err="1"/>
              <a:t>failout</a:t>
            </a:r>
            <a:r>
              <a:rPr lang="en-US" altLang="zh-TW" dirty="0"/>
              <a:t>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5C46C8-E35F-DB4F-95BD-F97EB89A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650067"/>
          </a:xfrm>
        </p:spPr>
        <p:txBody>
          <a:bodyPr/>
          <a:lstStyle/>
          <a:p>
            <a:r>
              <a:rPr lang="en-US" altLang="zh-TW" dirty="0" err="1"/>
              <a:t>ResNet</a:t>
            </a:r>
            <a:r>
              <a:rPr lang="zh-TW" altLang="en-US" dirty="0"/>
              <a:t> </a:t>
            </a:r>
            <a:r>
              <a:rPr lang="en-US" altLang="zh-TW" dirty="0"/>
              <a:t>(R)</a:t>
            </a:r>
            <a:r>
              <a:rPr lang="zh-TW" altLang="en-US" dirty="0"/>
              <a:t> </a:t>
            </a:r>
            <a:r>
              <a:rPr lang="en-US" altLang="zh-TW" dirty="0"/>
              <a:t>seems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favor</a:t>
            </a:r>
            <a:r>
              <a:rPr lang="zh-TW" altLang="en-US" dirty="0"/>
              <a:t> </a:t>
            </a:r>
            <a:r>
              <a:rPr lang="en-US" altLang="zh-TW" dirty="0"/>
              <a:t>Failure</a:t>
            </a:r>
            <a:r>
              <a:rPr lang="zh-TW" altLang="en-US" dirty="0"/>
              <a:t> </a:t>
            </a:r>
            <a:r>
              <a:rPr lang="en-US" altLang="zh-TW" dirty="0" err="1"/>
              <a:t>failout</a:t>
            </a:r>
            <a:r>
              <a:rPr lang="zh-TW" altLang="en-US" dirty="0"/>
              <a:t> </a:t>
            </a:r>
            <a:r>
              <a:rPr lang="en-US" altLang="zh-TW" dirty="0"/>
              <a:t>rate</a:t>
            </a:r>
          </a:p>
          <a:p>
            <a:r>
              <a:rPr lang="en-US" altLang="zh-TW" dirty="0" err="1"/>
              <a:t>MobileNet</a:t>
            </a:r>
            <a:r>
              <a:rPr lang="zh-TW" altLang="en-US" dirty="0"/>
              <a:t> </a:t>
            </a:r>
            <a:r>
              <a:rPr lang="en-US" altLang="zh-TW" dirty="0"/>
              <a:t>(M)</a:t>
            </a:r>
            <a:r>
              <a:rPr lang="zh-TW" altLang="en-US" dirty="0"/>
              <a:t> </a:t>
            </a:r>
            <a:r>
              <a:rPr lang="en-US" altLang="zh-TW" dirty="0"/>
              <a:t>favors</a:t>
            </a:r>
            <a:r>
              <a:rPr lang="zh-TW" altLang="en-US" dirty="0"/>
              <a:t> </a:t>
            </a:r>
            <a:r>
              <a:rPr lang="en-US" altLang="zh-TW" dirty="0"/>
              <a:t>higher</a:t>
            </a:r>
            <a:r>
              <a:rPr lang="zh-TW" altLang="en-US" dirty="0"/>
              <a:t> </a:t>
            </a:r>
            <a:r>
              <a:rPr lang="en-US" altLang="zh-TW" dirty="0" err="1"/>
              <a:t>failout</a:t>
            </a:r>
            <a:r>
              <a:rPr lang="zh-TW" altLang="en-US" dirty="0"/>
              <a:t> </a:t>
            </a:r>
            <a:r>
              <a:rPr lang="en-US" altLang="zh-TW" dirty="0"/>
              <a:t>rates</a:t>
            </a:r>
          </a:p>
          <a:p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 err="1"/>
              <a:t>failout</a:t>
            </a:r>
            <a:r>
              <a:rPr lang="zh-TW" altLang="en-US" dirty="0"/>
              <a:t> </a:t>
            </a:r>
            <a:r>
              <a:rPr lang="en-US" altLang="zh-TW" dirty="0"/>
              <a:t>rate</a:t>
            </a:r>
            <a:r>
              <a:rPr lang="zh-TW" altLang="en-US" dirty="0"/>
              <a:t> </a:t>
            </a:r>
            <a:r>
              <a:rPr lang="en-US" altLang="zh-TW" dirty="0"/>
              <a:t>should</a:t>
            </a:r>
            <a:r>
              <a:rPr lang="zh-TW" altLang="en-US" dirty="0"/>
              <a:t> </a:t>
            </a:r>
            <a:r>
              <a:rPr lang="en-US" altLang="zh-TW" dirty="0"/>
              <a:t>been</a:t>
            </a:r>
            <a:r>
              <a:rPr lang="zh-TW" altLang="en-US" dirty="0"/>
              <a:t> </a:t>
            </a:r>
            <a:r>
              <a:rPr lang="en-US" altLang="zh-TW" dirty="0"/>
              <a:t>seen</a:t>
            </a:r>
            <a:r>
              <a:rPr lang="zh-TW" altLang="en-US" dirty="0"/>
              <a:t> </a:t>
            </a:r>
            <a:r>
              <a:rPr lang="en-US" altLang="zh-TW" dirty="0"/>
              <a:t>as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 err="1"/>
              <a:t>hyerparameter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be</a:t>
            </a:r>
            <a:r>
              <a:rPr lang="zh-TW" altLang="en-US" dirty="0"/>
              <a:t> </a:t>
            </a:r>
            <a:r>
              <a:rPr lang="en-US" altLang="zh-TW" dirty="0"/>
              <a:t>tuned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9998A5-B73F-9445-B998-C15EF3A0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37" y="4883655"/>
            <a:ext cx="9794789" cy="181508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C5705FB-C14F-C640-88D2-58B925E5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AE04-8343-0949-876F-ADC3F38C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Which</a:t>
            </a:r>
            <a:r>
              <a:rPr lang="zh-TW" altLang="en-US" dirty="0"/>
              <a:t> </a:t>
            </a:r>
            <a:r>
              <a:rPr lang="en-US" altLang="zh-TW" dirty="0"/>
              <a:t>skip</a:t>
            </a:r>
            <a:r>
              <a:rPr lang="zh-TW" altLang="en-US" dirty="0"/>
              <a:t> </a:t>
            </a:r>
            <a:r>
              <a:rPr lang="en-US" altLang="zh-TW" dirty="0" err="1"/>
              <a:t>HyperCOnnection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more</a:t>
            </a:r>
            <a:r>
              <a:rPr lang="zh-TW" altLang="en-US" dirty="0"/>
              <a:t> </a:t>
            </a:r>
            <a:r>
              <a:rPr lang="en-US" altLang="zh-TW" dirty="0"/>
              <a:t>critical?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0BC4-E587-DA42-9C81-2C4FE9B8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65821" cy="364913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Shows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average</a:t>
            </a:r>
            <a:r>
              <a:rPr lang="zh-TW" altLang="en-US" dirty="0"/>
              <a:t> </a:t>
            </a:r>
            <a:r>
              <a:rPr lang="en-US" altLang="zh-TW" dirty="0"/>
              <a:t>top-1</a:t>
            </a:r>
            <a:r>
              <a:rPr lang="zh-TW" altLang="en-US" dirty="0"/>
              <a:t> </a:t>
            </a:r>
            <a:r>
              <a:rPr lang="en-US" altLang="zh-TW" dirty="0"/>
              <a:t>accuracy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10</a:t>
            </a:r>
            <a:r>
              <a:rPr lang="zh-TW" altLang="en-US" dirty="0"/>
              <a:t> </a:t>
            </a:r>
            <a:r>
              <a:rPr lang="en-US" altLang="zh-TW" dirty="0"/>
              <a:t>runs</a:t>
            </a:r>
            <a:r>
              <a:rPr lang="zh-TW" altLang="en-US" dirty="0"/>
              <a:t> </a:t>
            </a:r>
            <a:r>
              <a:rPr lang="en-US" altLang="zh-TW" dirty="0"/>
              <a:t>under</a:t>
            </a:r>
            <a:r>
              <a:rPr lang="zh-TW" altLang="en-US" dirty="0"/>
              <a:t> </a:t>
            </a:r>
            <a:r>
              <a:rPr lang="en-US" altLang="zh-TW" dirty="0"/>
              <a:t>different</a:t>
            </a:r>
            <a:r>
              <a:rPr lang="zh-TW" altLang="en-US" dirty="0"/>
              <a:t> </a:t>
            </a:r>
            <a:r>
              <a:rPr lang="en-US" altLang="zh-TW" dirty="0"/>
              <a:t>configs</a:t>
            </a:r>
          </a:p>
          <a:p>
            <a:r>
              <a:rPr lang="en-US" altLang="zh-TW" dirty="0"/>
              <a:t>Health</a:t>
            </a:r>
            <a:r>
              <a:rPr lang="zh-TW" altLang="en-US" dirty="0"/>
              <a:t> </a:t>
            </a:r>
            <a:r>
              <a:rPr lang="en-US" altLang="zh-TW" dirty="0"/>
              <a:t>dataset</a:t>
            </a:r>
          </a:p>
          <a:p>
            <a:pPr lvl="1"/>
            <a:r>
              <a:rPr lang="en-US" altLang="zh-TW" dirty="0"/>
              <a:t>An</a:t>
            </a:r>
            <a:r>
              <a:rPr lang="zh-TW" altLang="en-US" dirty="0"/>
              <a:t> </a:t>
            </a:r>
            <a:r>
              <a:rPr lang="en-US" altLang="zh-TW" dirty="0"/>
              <a:t>uniform</a:t>
            </a:r>
            <a:r>
              <a:rPr lang="zh-TW" altLang="en-US" dirty="0"/>
              <a:t> </a:t>
            </a:r>
            <a:r>
              <a:rPr lang="en-US" altLang="zh-TW" dirty="0"/>
              <a:t>gain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observed</a:t>
            </a:r>
            <a:r>
              <a:rPr lang="zh-TW" altLang="en-US" dirty="0"/>
              <a:t> </a:t>
            </a:r>
            <a:r>
              <a:rPr lang="en-US" altLang="zh-TW" dirty="0"/>
              <a:t>from</a:t>
            </a:r>
            <a:r>
              <a:rPr lang="zh-TW" altLang="en-US" dirty="0"/>
              <a:t> </a:t>
            </a:r>
            <a:r>
              <a:rPr lang="en-US" altLang="zh-TW" dirty="0"/>
              <a:t>c1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c8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If</a:t>
            </a:r>
            <a:r>
              <a:rPr lang="zh-TW" altLang="en-US" dirty="0"/>
              <a:t> </a:t>
            </a:r>
            <a:r>
              <a:rPr lang="en-US" altLang="zh-TW" dirty="0"/>
              <a:t>only</a:t>
            </a:r>
            <a:r>
              <a:rPr lang="zh-TW" altLang="en-US" dirty="0"/>
              <a:t> </a:t>
            </a:r>
            <a:r>
              <a:rPr lang="en-US" altLang="zh-TW" dirty="0"/>
              <a:t>one</a:t>
            </a:r>
            <a:r>
              <a:rPr lang="zh-TW" altLang="en-US" dirty="0"/>
              <a:t> </a:t>
            </a:r>
            <a:r>
              <a:rPr lang="en-US" altLang="zh-TW" dirty="0"/>
              <a:t>HC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allowed,</a:t>
            </a:r>
            <a:r>
              <a:rPr lang="zh-TW" altLang="en-US" dirty="0"/>
              <a:t> </a:t>
            </a:r>
            <a:r>
              <a:rPr lang="en-US" altLang="zh-TW" dirty="0"/>
              <a:t>it</a:t>
            </a:r>
            <a:r>
              <a:rPr lang="zh-TW" altLang="en-US" dirty="0"/>
              <a:t> </a:t>
            </a:r>
            <a:r>
              <a:rPr lang="en-US" altLang="zh-TW" dirty="0"/>
              <a:t>should</a:t>
            </a:r>
            <a:r>
              <a:rPr lang="zh-TW" altLang="en-US" dirty="0"/>
              <a:t> </a:t>
            </a:r>
            <a:r>
              <a:rPr lang="en-US" altLang="zh-TW" dirty="0"/>
              <a:t>be</a:t>
            </a:r>
            <a:r>
              <a:rPr lang="zh-TW" altLang="en-US" dirty="0"/>
              <a:t> </a:t>
            </a:r>
            <a:r>
              <a:rPr lang="en-US" altLang="zh-TW" dirty="0"/>
              <a:t>HC</a:t>
            </a:r>
            <a:r>
              <a:rPr lang="zh-TW" altLang="en-US" dirty="0"/>
              <a:t> </a:t>
            </a:r>
            <a:r>
              <a:rPr lang="en-US" altLang="zh-TW" dirty="0"/>
              <a:t>I</a:t>
            </a:r>
          </a:p>
          <a:p>
            <a:r>
              <a:rPr lang="en-US" altLang="zh-TW" dirty="0" err="1"/>
              <a:t>MobileNet</a:t>
            </a:r>
            <a:endParaRPr lang="en-US" altLang="zh-TW" dirty="0"/>
          </a:p>
          <a:p>
            <a:pPr lvl="1"/>
            <a:r>
              <a:rPr lang="en-US" altLang="zh-TW" dirty="0"/>
              <a:t>Also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uniform</a:t>
            </a:r>
            <a:r>
              <a:rPr lang="zh-TW" altLang="en-US" dirty="0"/>
              <a:t> </a:t>
            </a:r>
            <a:r>
              <a:rPr lang="en-US" altLang="zh-TW" dirty="0"/>
              <a:t>acc</a:t>
            </a:r>
            <a:r>
              <a:rPr lang="zh-TW" altLang="en-US" dirty="0"/>
              <a:t> </a:t>
            </a:r>
            <a:r>
              <a:rPr lang="en-US" altLang="zh-TW" dirty="0"/>
              <a:t>gain</a:t>
            </a:r>
          </a:p>
          <a:p>
            <a:pPr lvl="1"/>
            <a:r>
              <a:rPr lang="en-US" altLang="zh-TW" dirty="0"/>
              <a:t>HC</a:t>
            </a:r>
            <a:r>
              <a:rPr lang="zh-TW" altLang="en-US" dirty="0"/>
              <a:t> </a:t>
            </a:r>
            <a:r>
              <a:rPr lang="en-US" altLang="zh-TW" dirty="0"/>
              <a:t>I</a:t>
            </a:r>
            <a:r>
              <a:rPr lang="zh-TW" altLang="en-US" dirty="0"/>
              <a:t> </a:t>
            </a:r>
            <a:r>
              <a:rPr lang="en-US" altLang="zh-TW" dirty="0"/>
              <a:t>if</a:t>
            </a:r>
            <a:r>
              <a:rPr lang="zh-TW" altLang="en-US" dirty="0"/>
              <a:t> </a:t>
            </a:r>
            <a:r>
              <a:rPr lang="en-US" altLang="zh-TW" dirty="0"/>
              <a:t>more</a:t>
            </a:r>
            <a:r>
              <a:rPr lang="zh-TW" altLang="en-US" dirty="0"/>
              <a:t> </a:t>
            </a:r>
            <a:r>
              <a:rPr lang="en-US" altLang="zh-TW" dirty="0"/>
              <a:t>critical</a:t>
            </a:r>
            <a:r>
              <a:rPr lang="zh-TW" altLang="en-US" dirty="0"/>
              <a:t> </a:t>
            </a:r>
            <a:r>
              <a:rPr lang="en-US" altLang="zh-TW" dirty="0"/>
              <a:t>than</a:t>
            </a:r>
            <a:r>
              <a:rPr lang="zh-TW" altLang="en-US" dirty="0"/>
              <a:t> </a:t>
            </a:r>
            <a:r>
              <a:rPr lang="en-US" altLang="zh-TW" dirty="0"/>
              <a:t>HC</a:t>
            </a:r>
            <a:r>
              <a:rPr lang="zh-TW" altLang="en-US" dirty="0"/>
              <a:t> </a:t>
            </a:r>
            <a:r>
              <a:rPr lang="en-US" altLang="zh-TW" dirty="0"/>
              <a:t>m1</a:t>
            </a:r>
          </a:p>
          <a:p>
            <a:r>
              <a:rPr lang="en-US" altLang="zh-TW" dirty="0" err="1"/>
              <a:t>ResNet</a:t>
            </a:r>
            <a:endParaRPr lang="en-US" altLang="zh-TW" dirty="0"/>
          </a:p>
          <a:p>
            <a:pPr lvl="1"/>
            <a:r>
              <a:rPr lang="en-US" altLang="zh-TW" dirty="0"/>
              <a:t>HC</a:t>
            </a:r>
            <a:r>
              <a:rPr lang="zh-TW" altLang="en-US" dirty="0"/>
              <a:t> </a:t>
            </a:r>
            <a:r>
              <a:rPr lang="en-US" altLang="zh-TW" dirty="0"/>
              <a:t>z1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more</a:t>
            </a:r>
            <a:r>
              <a:rPr lang="zh-TW" altLang="en-US" dirty="0"/>
              <a:t> </a:t>
            </a:r>
            <a:r>
              <a:rPr lang="en-US" altLang="zh-TW" dirty="0"/>
              <a:t>critical</a:t>
            </a:r>
            <a:r>
              <a:rPr lang="zh-TW" altLang="en-US" dirty="0"/>
              <a:t> </a:t>
            </a:r>
            <a:r>
              <a:rPr lang="en-US" altLang="zh-TW" dirty="0"/>
              <a:t>than</a:t>
            </a:r>
            <a:r>
              <a:rPr lang="zh-TW" altLang="en-US" dirty="0"/>
              <a:t> </a:t>
            </a:r>
            <a:r>
              <a:rPr lang="en-US" altLang="zh-TW" dirty="0"/>
              <a:t>HC</a:t>
            </a:r>
            <a:r>
              <a:rPr lang="zh-TW" altLang="en-US" dirty="0"/>
              <a:t> </a:t>
            </a:r>
            <a:r>
              <a:rPr lang="en-US" altLang="zh-TW" dirty="0" err="1"/>
              <a:t>i</a:t>
            </a:r>
            <a:endParaRPr lang="en-US" altLang="zh-TW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5B188-C6A5-0C4C-BC26-F5A723F6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622" y="1774408"/>
            <a:ext cx="6520249" cy="48964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ECD89-E61F-5A47-98F7-D7A44912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5BB0-F665-7748-85E7-226D6E5B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Does</a:t>
            </a:r>
            <a:r>
              <a:rPr lang="zh-TW" altLang="en-US" dirty="0"/>
              <a:t> </a:t>
            </a:r>
            <a:r>
              <a:rPr lang="en-US" altLang="zh-TW" dirty="0"/>
              <a:t>different</a:t>
            </a:r>
            <a:r>
              <a:rPr lang="zh-TW" altLang="en-US" dirty="0"/>
              <a:t> </a:t>
            </a:r>
            <a:r>
              <a:rPr lang="en-US" altLang="zh-TW" dirty="0"/>
              <a:t>partitions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distributed</a:t>
            </a:r>
            <a:r>
              <a:rPr lang="zh-TW" altLang="en-US" dirty="0"/>
              <a:t> </a:t>
            </a:r>
            <a:r>
              <a:rPr lang="en-US" altLang="zh-TW" dirty="0"/>
              <a:t>DNN</a:t>
            </a:r>
            <a:r>
              <a:rPr lang="zh-TW" altLang="en-US" dirty="0"/>
              <a:t> </a:t>
            </a:r>
            <a:r>
              <a:rPr lang="en-US" altLang="zh-TW" dirty="0"/>
              <a:t>matter?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4C2E4-ED6E-D74B-B17E-36030F6F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749063" cy="3649133"/>
          </a:xfrm>
        </p:spPr>
        <p:txBody>
          <a:bodyPr/>
          <a:lstStyle/>
          <a:p>
            <a:r>
              <a:rPr lang="en-US" altLang="zh-TW" dirty="0"/>
              <a:t>Consider</a:t>
            </a:r>
            <a:r>
              <a:rPr lang="zh-TW" altLang="en-US" dirty="0"/>
              <a:t> </a:t>
            </a:r>
            <a:r>
              <a:rPr lang="en-US" altLang="zh-TW" dirty="0"/>
              <a:t>different</a:t>
            </a:r>
            <a:r>
              <a:rPr lang="zh-TW" altLang="en-US" dirty="0"/>
              <a:t> </a:t>
            </a:r>
            <a:r>
              <a:rPr lang="en-US" altLang="zh-TW" dirty="0"/>
              <a:t>partitions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DNNs</a:t>
            </a:r>
            <a:r>
              <a:rPr lang="zh-TW" altLang="en-US" dirty="0"/>
              <a:t> </a:t>
            </a:r>
            <a:r>
              <a:rPr lang="en-US" altLang="zh-TW" dirty="0"/>
              <a:t>onto</a:t>
            </a:r>
            <a:r>
              <a:rPr lang="zh-TW" altLang="en-US" dirty="0"/>
              <a:t> </a:t>
            </a:r>
            <a:r>
              <a:rPr lang="en-US" altLang="zh-TW" dirty="0"/>
              <a:t>distributed</a:t>
            </a:r>
            <a:r>
              <a:rPr lang="zh-TW" altLang="en-US" dirty="0"/>
              <a:t> </a:t>
            </a:r>
            <a:r>
              <a:rPr lang="en-US" altLang="zh-TW" dirty="0"/>
              <a:t>nodes</a:t>
            </a:r>
          </a:p>
          <a:p>
            <a:r>
              <a:rPr lang="en-US" altLang="zh-TW" dirty="0" err="1"/>
              <a:t>ResiliNet</a:t>
            </a:r>
            <a:r>
              <a:rPr lang="zh-TW" altLang="en-US" dirty="0"/>
              <a:t> </a:t>
            </a:r>
            <a:r>
              <a:rPr lang="en-US" altLang="zh-TW" dirty="0"/>
              <a:t>consistently</a:t>
            </a:r>
            <a:r>
              <a:rPr lang="zh-TW" altLang="en-US" dirty="0"/>
              <a:t> </a:t>
            </a:r>
            <a:r>
              <a:rPr lang="en-US" altLang="zh-TW" dirty="0"/>
              <a:t>outperforms</a:t>
            </a:r>
            <a:r>
              <a:rPr lang="zh-TW" altLang="en-US" dirty="0"/>
              <a:t> </a:t>
            </a:r>
            <a:r>
              <a:rPr lang="en-US" altLang="zh-TW" dirty="0"/>
              <a:t>both</a:t>
            </a:r>
            <a:r>
              <a:rPr lang="zh-TW" altLang="en-US" dirty="0"/>
              <a:t> </a:t>
            </a:r>
            <a:r>
              <a:rPr lang="en-US" altLang="zh-TW" dirty="0"/>
              <a:t>DFG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vanilla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3D058-26B2-5C4D-9449-31CA2E93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578" y="1923027"/>
            <a:ext cx="3980934" cy="460133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996F1-4E1D-5B41-A98B-7991C9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A59B30-60E9-AF43-92BB-4870AD5E3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C174CF-21C7-F841-964F-6CB987C5CB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B1F2-744E-2940-A462-2B4AB8C9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6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56FD-7EC5-7E4F-936B-2CAF627C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Motivation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6D2A9B-B40D-4F40-B447-979A6E7CB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6317"/>
            <a:ext cx="10131425" cy="364913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Why</a:t>
            </a:r>
            <a:r>
              <a:rPr lang="zh-TW" altLang="en-US" sz="2400" dirty="0"/>
              <a:t> </a:t>
            </a:r>
            <a:r>
              <a:rPr lang="en-US" altLang="zh-TW" sz="2400" dirty="0"/>
              <a:t>deploy</a:t>
            </a:r>
            <a:r>
              <a:rPr lang="zh-TW" altLang="en-US" sz="2400" dirty="0"/>
              <a:t> </a:t>
            </a:r>
            <a:r>
              <a:rPr lang="en-US" altLang="zh-TW" sz="2400" dirty="0"/>
              <a:t>from</a:t>
            </a:r>
            <a:r>
              <a:rPr lang="zh-TW" altLang="en-US" sz="2400" dirty="0"/>
              <a:t> </a:t>
            </a:r>
            <a:r>
              <a:rPr lang="en-US" altLang="zh-TW" sz="2400" dirty="0"/>
              <a:t>edge</a:t>
            </a:r>
            <a:r>
              <a:rPr lang="zh-TW" altLang="en-US" sz="2400" dirty="0"/>
              <a:t> </a:t>
            </a:r>
            <a:r>
              <a:rPr lang="en-US" altLang="zh-TW" sz="2400" dirty="0"/>
              <a:t>to</a:t>
            </a:r>
            <a:r>
              <a:rPr lang="zh-TW" altLang="en-US" sz="2400" dirty="0"/>
              <a:t> </a:t>
            </a:r>
            <a:r>
              <a:rPr lang="en-US" altLang="zh-TW" sz="2400" dirty="0"/>
              <a:t>Cloud?</a:t>
            </a:r>
          </a:p>
          <a:p>
            <a:pPr lvl="1"/>
            <a:r>
              <a:rPr lang="en-US" altLang="zh-TW" sz="2000" dirty="0"/>
              <a:t>IoT</a:t>
            </a:r>
            <a:r>
              <a:rPr lang="zh-TW" altLang="en-US" sz="2000" dirty="0"/>
              <a:t> </a:t>
            </a:r>
            <a:r>
              <a:rPr lang="en-US" altLang="zh-TW" sz="2000" dirty="0"/>
              <a:t>devices</a:t>
            </a:r>
            <a:r>
              <a:rPr lang="zh-TW" altLang="en-US" sz="2000" dirty="0"/>
              <a:t> </a:t>
            </a:r>
            <a:r>
              <a:rPr lang="en-US" altLang="zh-TW" sz="2000" dirty="0"/>
              <a:t>are</a:t>
            </a:r>
            <a:r>
              <a:rPr lang="zh-TW" altLang="en-US" sz="2000" dirty="0"/>
              <a:t> </a:t>
            </a:r>
            <a:r>
              <a:rPr lang="en-US" altLang="zh-TW" sz="2000" dirty="0"/>
              <a:t>resource-constrained</a:t>
            </a:r>
          </a:p>
          <a:p>
            <a:pPr lvl="1"/>
            <a:r>
              <a:rPr lang="en-US" altLang="zh-TW" sz="2000" dirty="0"/>
              <a:t>Cloud</a:t>
            </a:r>
            <a:r>
              <a:rPr lang="zh-TW" altLang="en-US" sz="2000" dirty="0"/>
              <a:t> </a:t>
            </a:r>
            <a:r>
              <a:rPr lang="en-US" altLang="zh-TW" sz="2000" dirty="0"/>
              <a:t>suffers</a:t>
            </a:r>
            <a:r>
              <a:rPr lang="zh-TW" altLang="en-US" sz="2000" dirty="0"/>
              <a:t> </a:t>
            </a:r>
            <a:r>
              <a:rPr lang="en-US" altLang="zh-TW" sz="2000" dirty="0"/>
              <a:t>from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pPr lvl="2"/>
            <a:r>
              <a:rPr lang="en-US" altLang="zh-TW" sz="1800" dirty="0"/>
              <a:t>Network</a:t>
            </a:r>
            <a:r>
              <a:rPr lang="zh-TW" altLang="en-US" sz="1800" dirty="0"/>
              <a:t> </a:t>
            </a:r>
            <a:r>
              <a:rPr lang="en-US" altLang="zh-TW" sz="1800" dirty="0"/>
              <a:t>resources</a:t>
            </a:r>
            <a:r>
              <a:rPr lang="zh-TW" altLang="en-US" sz="1800" dirty="0"/>
              <a:t> </a:t>
            </a:r>
            <a:r>
              <a:rPr lang="en-US" altLang="zh-TW" sz="1800" dirty="0"/>
              <a:t>cost,</a:t>
            </a:r>
            <a:r>
              <a:rPr lang="zh-TW" altLang="en-US" sz="1800" dirty="0"/>
              <a:t> </a:t>
            </a:r>
            <a:r>
              <a:rPr lang="en-US" altLang="zh-TW" sz="1800" dirty="0"/>
              <a:t>high</a:t>
            </a:r>
            <a:r>
              <a:rPr lang="zh-TW" altLang="en-US" sz="1800" dirty="0"/>
              <a:t> </a:t>
            </a:r>
            <a:r>
              <a:rPr lang="en-US" altLang="zh-TW" sz="1800" dirty="0"/>
              <a:t>latency,</a:t>
            </a:r>
            <a:r>
              <a:rPr lang="zh-TW" altLang="en-US" sz="1800" dirty="0"/>
              <a:t> </a:t>
            </a:r>
            <a:r>
              <a:rPr lang="en-US" altLang="zh-TW" sz="1800" dirty="0"/>
              <a:t>privacy</a:t>
            </a:r>
            <a:r>
              <a:rPr lang="zh-TW" altLang="en-US" sz="1800" dirty="0"/>
              <a:t> </a:t>
            </a:r>
            <a:r>
              <a:rPr lang="en-US" altLang="zh-TW" sz="1800" dirty="0"/>
              <a:t>concerns</a:t>
            </a:r>
          </a:p>
          <a:p>
            <a:pPr lvl="1"/>
            <a:r>
              <a:rPr lang="en-US" altLang="zh-TW" sz="2000" dirty="0"/>
              <a:t>Distribute</a:t>
            </a:r>
            <a:r>
              <a:rPr lang="zh-TW" altLang="en-US" sz="2000" dirty="0"/>
              <a:t> </a:t>
            </a:r>
            <a:r>
              <a:rPr lang="en-US" altLang="zh-TW" sz="2000" dirty="0"/>
              <a:t>DNN</a:t>
            </a:r>
            <a:r>
              <a:rPr lang="zh-TW" altLang="en-US" sz="2000" dirty="0"/>
              <a:t> </a:t>
            </a:r>
            <a:r>
              <a:rPr lang="en-US" altLang="zh-TW" sz="2000" dirty="0"/>
              <a:t>over</a:t>
            </a:r>
            <a:r>
              <a:rPr lang="zh-TW" altLang="en-US" sz="2000" dirty="0"/>
              <a:t> </a:t>
            </a:r>
            <a:r>
              <a:rPr lang="en-US" altLang="zh-TW" sz="2000" dirty="0"/>
              <a:t>physical</a:t>
            </a:r>
            <a:r>
              <a:rPr lang="zh-TW" altLang="en-US" sz="2000" dirty="0"/>
              <a:t> </a:t>
            </a:r>
            <a:r>
              <a:rPr lang="en-US" altLang="zh-TW" sz="2000" dirty="0"/>
              <a:t>Edge-fog-cloud</a:t>
            </a:r>
            <a:r>
              <a:rPr lang="zh-TW" altLang="en-US" sz="2000" dirty="0"/>
              <a:t> </a:t>
            </a:r>
            <a:r>
              <a:rPr lang="en-US" altLang="zh-TW" sz="2000" dirty="0"/>
              <a:t>nodes</a:t>
            </a:r>
          </a:p>
          <a:p>
            <a:r>
              <a:rPr lang="en-US" altLang="zh-TW" sz="2400" dirty="0"/>
              <a:t>What</a:t>
            </a:r>
            <a:r>
              <a:rPr lang="zh-TW" altLang="en-US" sz="2400" dirty="0"/>
              <a:t> </a:t>
            </a:r>
            <a:r>
              <a:rPr lang="en-US" altLang="zh-TW" sz="2400" dirty="0"/>
              <a:t>happen</a:t>
            </a:r>
            <a:r>
              <a:rPr lang="zh-TW" altLang="en-US" sz="2400" dirty="0"/>
              <a:t> </a:t>
            </a:r>
            <a:r>
              <a:rPr lang="en-US" altLang="zh-TW" sz="2400" dirty="0"/>
              <a:t>if</a:t>
            </a:r>
            <a:r>
              <a:rPr lang="zh-TW" altLang="en-US" sz="2400" dirty="0"/>
              <a:t> </a:t>
            </a:r>
            <a:r>
              <a:rPr lang="en-US" altLang="zh-TW" sz="2400" dirty="0"/>
              <a:t>one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node</a:t>
            </a:r>
            <a:r>
              <a:rPr lang="zh-TW" altLang="en-US" sz="2400" dirty="0"/>
              <a:t> </a:t>
            </a:r>
            <a:r>
              <a:rPr lang="en-US" altLang="zh-TW" sz="2400" dirty="0"/>
              <a:t>is</a:t>
            </a:r>
            <a:r>
              <a:rPr lang="zh-TW" altLang="en-US" sz="2400" dirty="0"/>
              <a:t> </a:t>
            </a:r>
            <a:r>
              <a:rPr lang="en-US" altLang="zh-TW" sz="2400" dirty="0"/>
              <a:t>down?</a:t>
            </a:r>
          </a:p>
          <a:p>
            <a:pPr lvl="1"/>
            <a:r>
              <a:rPr lang="en-US" altLang="zh-TW" sz="2000" dirty="0"/>
              <a:t>Node</a:t>
            </a:r>
            <a:r>
              <a:rPr lang="zh-TW" altLang="en-US" sz="2000" dirty="0"/>
              <a:t> </a:t>
            </a:r>
            <a:r>
              <a:rPr lang="en-US" altLang="zh-TW" sz="2000" dirty="0"/>
              <a:t>needs</a:t>
            </a:r>
            <a:r>
              <a:rPr lang="zh-TW" altLang="en-US" sz="2000" dirty="0"/>
              <a:t> </a:t>
            </a:r>
            <a:r>
              <a:rPr lang="en-US" altLang="zh-TW" sz="2000" dirty="0"/>
              <a:t>to</a:t>
            </a:r>
            <a:r>
              <a:rPr lang="zh-TW" altLang="en-US" sz="2000" dirty="0"/>
              <a:t> </a:t>
            </a:r>
            <a:r>
              <a:rPr lang="en-US" altLang="zh-TW" sz="2000" dirty="0"/>
              <a:t>be</a:t>
            </a:r>
            <a:r>
              <a:rPr lang="zh-TW" altLang="en-US" sz="2000" dirty="0"/>
              <a:t> </a:t>
            </a:r>
            <a:r>
              <a:rPr lang="en-US" altLang="zh-TW" sz="2000" dirty="0"/>
              <a:t>recovered</a:t>
            </a:r>
          </a:p>
          <a:p>
            <a:pPr lvl="1"/>
            <a:r>
              <a:rPr lang="en-US" altLang="zh-TW" sz="2000" dirty="0"/>
              <a:t>Performance</a:t>
            </a:r>
            <a:r>
              <a:rPr lang="zh-TW" altLang="en-US" sz="2000" dirty="0"/>
              <a:t> </a:t>
            </a:r>
            <a:r>
              <a:rPr lang="en-US" altLang="zh-TW" sz="2000" dirty="0"/>
              <a:t>is</a:t>
            </a:r>
            <a:r>
              <a:rPr lang="zh-TW" altLang="en-US" sz="2000" dirty="0"/>
              <a:t> </a:t>
            </a:r>
            <a:r>
              <a:rPr lang="en-US" altLang="zh-TW" sz="2000" dirty="0"/>
              <a:t>unpredictable,</a:t>
            </a:r>
            <a:r>
              <a:rPr lang="zh-TW" altLang="en-US" sz="2000" dirty="0"/>
              <a:t> </a:t>
            </a:r>
            <a:r>
              <a:rPr lang="en-US" altLang="zh-TW" sz="2000" dirty="0"/>
              <a:t>mostly</a:t>
            </a:r>
            <a:r>
              <a:rPr lang="zh-TW" altLang="en-US" sz="2000" dirty="0"/>
              <a:t> </a:t>
            </a:r>
            <a:r>
              <a:rPr lang="en-US" altLang="zh-TW" sz="2000" dirty="0"/>
              <a:t>worse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332F4-1775-534C-B2BD-C1B44E81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7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439A-FE42-5742-8794-7DF4CD65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495C-51CF-304C-BBB5-4FFFBEA8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DNN split according to a partition map</a:t>
            </a:r>
          </a:p>
          <a:p>
            <a:r>
              <a:rPr lang="en-US" dirty="0"/>
              <a:t>Distributed over a set of physical nodes</a:t>
            </a:r>
          </a:p>
          <a:p>
            <a:r>
              <a:rPr lang="en-US" dirty="0"/>
              <a:t>Privacy improvement, resource preservation</a:t>
            </a:r>
          </a:p>
          <a:p>
            <a:r>
              <a:rPr lang="en-US" dirty="0" err="1"/>
              <a:t>Hyperconnections</a:t>
            </a:r>
            <a:endParaRPr lang="en-US" dirty="0"/>
          </a:p>
          <a:p>
            <a:pPr lvl="1"/>
            <a:r>
              <a:rPr lang="en-US" dirty="0"/>
              <a:t>Transfer information via TCP  socket</a:t>
            </a:r>
          </a:p>
          <a:p>
            <a:pPr lvl="1"/>
            <a:r>
              <a:rPr lang="en-US" dirty="0"/>
              <a:t>Transfer a vector of scalar instead of a scalar among DNN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86C29-6EB0-F74C-B7EB-2B9C7CD9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3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A416-4D15-F547-93D1-8D43F77F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</a:t>
            </a:r>
            <a:r>
              <a:rPr lang="en-US" dirty="0" err="1"/>
              <a:t>hyperconnections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48D4-7569-7346-96CB-F86FDCBC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2065867"/>
            <a:ext cx="5173155" cy="3649133"/>
          </a:xfrm>
        </p:spPr>
        <p:txBody>
          <a:bodyPr/>
          <a:lstStyle/>
          <a:p>
            <a:r>
              <a:rPr lang="en-US" dirty="0"/>
              <a:t>Similar to skip connections in residual networks (</a:t>
            </a:r>
            <a:r>
              <a:rPr lang="en-US" dirty="0" err="1"/>
              <a:t>ResNets</a:t>
            </a:r>
            <a:r>
              <a:rPr lang="en-US" dirty="0"/>
              <a:t>)</a:t>
            </a:r>
          </a:p>
          <a:p>
            <a:r>
              <a:rPr lang="en-US" altLang="zh-TW" dirty="0"/>
              <a:t>Allow</a:t>
            </a:r>
            <a:r>
              <a:rPr lang="zh-TW" altLang="en-US" dirty="0"/>
              <a:t> </a:t>
            </a:r>
            <a:r>
              <a:rPr lang="en-US" altLang="zh-TW" dirty="0"/>
              <a:t>upstream</a:t>
            </a:r>
            <a:r>
              <a:rPr lang="zh-TW" altLang="en-US" dirty="0"/>
              <a:t> </a:t>
            </a:r>
            <a:r>
              <a:rPr lang="en-US" altLang="zh-TW" dirty="0"/>
              <a:t>physical</a:t>
            </a:r>
            <a:r>
              <a:rPr lang="zh-TW" altLang="en-US" dirty="0"/>
              <a:t> </a:t>
            </a:r>
            <a:r>
              <a:rPr lang="en-US" altLang="zh-TW" dirty="0"/>
              <a:t>node</a:t>
            </a:r>
            <a:r>
              <a:rPr lang="zh-TW" altLang="en-US" dirty="0"/>
              <a:t> </a:t>
            </a:r>
            <a:r>
              <a:rPr lang="en-US" altLang="zh-TW" dirty="0"/>
              <a:t>receive</a:t>
            </a:r>
            <a:r>
              <a:rPr lang="zh-TW" altLang="en-US" dirty="0"/>
              <a:t> </a:t>
            </a:r>
            <a:r>
              <a:rPr lang="en-US" altLang="zh-TW" dirty="0"/>
              <a:t>information</a:t>
            </a:r>
            <a:r>
              <a:rPr lang="zh-TW" altLang="en-US" dirty="0"/>
              <a:t> </a:t>
            </a:r>
            <a:r>
              <a:rPr lang="en-US" altLang="zh-TW" dirty="0"/>
              <a:t>from</a:t>
            </a:r>
            <a:r>
              <a:rPr lang="zh-TW" altLang="en-US" dirty="0"/>
              <a:t> </a:t>
            </a:r>
            <a:r>
              <a:rPr lang="en-US" altLang="zh-TW" dirty="0"/>
              <a:t>more</a:t>
            </a:r>
            <a:r>
              <a:rPr lang="zh-TW" altLang="en-US" dirty="0"/>
              <a:t> </a:t>
            </a:r>
            <a:r>
              <a:rPr lang="en-US" altLang="zh-TW" dirty="0"/>
              <a:t>than</a:t>
            </a:r>
            <a:r>
              <a:rPr lang="zh-TW" altLang="en-US" dirty="0"/>
              <a:t> </a:t>
            </a:r>
            <a:r>
              <a:rPr lang="en-US" altLang="zh-TW" dirty="0"/>
              <a:t>one</a:t>
            </a:r>
            <a:r>
              <a:rPr lang="zh-TW" altLang="en-US" dirty="0"/>
              <a:t> </a:t>
            </a:r>
            <a:r>
              <a:rPr lang="en-US" altLang="zh-TW" dirty="0"/>
              <a:t>downstream</a:t>
            </a:r>
          </a:p>
          <a:p>
            <a:r>
              <a:rPr lang="en-US" altLang="zh-TW" dirty="0"/>
              <a:t>Connections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not</a:t>
            </a:r>
            <a:r>
              <a:rPr lang="zh-TW" altLang="en-US" dirty="0"/>
              <a:t> </a:t>
            </a:r>
            <a:r>
              <a:rPr lang="en-US" altLang="zh-TW" dirty="0"/>
              <a:t>activated</a:t>
            </a:r>
            <a:r>
              <a:rPr lang="zh-TW" altLang="en-US" dirty="0"/>
              <a:t> </a:t>
            </a:r>
            <a:r>
              <a:rPr lang="en-US" altLang="zh-TW" dirty="0"/>
              <a:t>if</a:t>
            </a:r>
            <a:r>
              <a:rPr lang="zh-TW" altLang="en-US" dirty="0"/>
              <a:t> </a:t>
            </a:r>
            <a:r>
              <a:rPr lang="en-US" altLang="zh-TW" dirty="0"/>
              <a:t>no</a:t>
            </a:r>
            <a:r>
              <a:rPr lang="zh-TW" altLang="en-US" dirty="0"/>
              <a:t> </a:t>
            </a:r>
            <a:r>
              <a:rPr lang="en-US" altLang="zh-TW" dirty="0"/>
              <a:t>failure</a:t>
            </a:r>
          </a:p>
          <a:p>
            <a:r>
              <a:rPr lang="en-US" altLang="zh-TW" dirty="0"/>
              <a:t>Information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fail</a:t>
            </a:r>
            <a:r>
              <a:rPr lang="zh-TW" altLang="en-US" dirty="0"/>
              <a:t> </a:t>
            </a:r>
            <a:r>
              <a:rPr lang="en-US" altLang="zh-TW" dirty="0"/>
              <a:t>nodes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not</a:t>
            </a:r>
            <a:r>
              <a:rPr lang="zh-TW" altLang="en-US" dirty="0"/>
              <a:t> </a:t>
            </a:r>
            <a:r>
              <a:rPr lang="en-US" altLang="zh-TW" dirty="0"/>
              <a:t>aware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0AA5AF5-8B73-6A42-96DF-5C5BFF59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1792553"/>
            <a:ext cx="6059911" cy="41957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17B02-38BC-D840-9027-6ED4B70E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3D3B-FF0F-634F-981C-B6525E1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Failout</a:t>
            </a:r>
            <a:r>
              <a:rPr lang="zh-TW" altLang="en-US" dirty="0"/>
              <a:t> </a:t>
            </a:r>
            <a:r>
              <a:rPr lang="en-US" altLang="zh-TW" dirty="0"/>
              <a:t>regularization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5DC1-E0BD-C644-A276-B9068BE6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32115"/>
            <a:ext cx="10131425" cy="3649133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</a:t>
            </a:r>
            <a:r>
              <a:rPr lang="zh-TW" altLang="en-US" sz="2000" dirty="0"/>
              <a:t> </a:t>
            </a:r>
            <a:r>
              <a:rPr lang="en-US" altLang="zh-TW" sz="2000" dirty="0"/>
              <a:t>learned</a:t>
            </a:r>
            <a:r>
              <a:rPr lang="zh-TW" altLang="en-US" sz="2000" dirty="0"/>
              <a:t> </a:t>
            </a:r>
            <a:r>
              <a:rPr lang="en-US" altLang="zh-TW" sz="2000" dirty="0"/>
              <a:t>weights</a:t>
            </a:r>
            <a:r>
              <a:rPr lang="zh-TW" altLang="en-US" sz="2000" dirty="0"/>
              <a:t> </a:t>
            </a:r>
            <a:r>
              <a:rPr lang="en-US" altLang="zh-TW" sz="2000" dirty="0"/>
              <a:t>are</a:t>
            </a:r>
            <a:r>
              <a:rPr lang="zh-TW" altLang="en-US" sz="2000" dirty="0"/>
              <a:t> </a:t>
            </a:r>
            <a:r>
              <a:rPr lang="en-US" altLang="zh-TW" sz="2000" dirty="0"/>
              <a:t>not</a:t>
            </a:r>
            <a:r>
              <a:rPr lang="zh-TW" altLang="en-US" sz="2000" dirty="0"/>
              <a:t> </a:t>
            </a:r>
            <a:r>
              <a:rPr lang="en-US" altLang="zh-TW" sz="2000" dirty="0"/>
              <a:t>more</a:t>
            </a:r>
            <a:r>
              <a:rPr lang="zh-TW" altLang="en-US" sz="2000" dirty="0"/>
              <a:t> </a:t>
            </a:r>
            <a:r>
              <a:rPr lang="en-US" altLang="zh-TW" sz="2000" dirty="0"/>
              <a:t>prepared</a:t>
            </a:r>
            <a:r>
              <a:rPr lang="zh-TW" altLang="en-US" sz="2000" dirty="0"/>
              <a:t> </a:t>
            </a:r>
            <a:r>
              <a:rPr lang="en-US" altLang="zh-TW" sz="2000" dirty="0"/>
              <a:t>for</a:t>
            </a:r>
            <a:r>
              <a:rPr lang="zh-TW" altLang="en-US" sz="2000" dirty="0"/>
              <a:t> </a:t>
            </a:r>
            <a:r>
              <a:rPr lang="en-US" altLang="zh-TW" sz="2000" dirty="0"/>
              <a:t>failures</a:t>
            </a:r>
          </a:p>
          <a:p>
            <a:r>
              <a:rPr lang="en-US" altLang="zh-TW" sz="2000" dirty="0"/>
              <a:t>Simulates</a:t>
            </a:r>
            <a:r>
              <a:rPr lang="zh-TW" altLang="en-US" sz="2000" dirty="0"/>
              <a:t> </a:t>
            </a:r>
            <a:r>
              <a:rPr lang="en-US" altLang="zh-TW" sz="2000" dirty="0"/>
              <a:t>inference-time</a:t>
            </a:r>
            <a:r>
              <a:rPr lang="zh-TW" altLang="en-US" sz="2000" dirty="0"/>
              <a:t> </a:t>
            </a:r>
            <a:r>
              <a:rPr lang="en-US" altLang="zh-TW" sz="2000" dirty="0"/>
              <a:t>physical</a:t>
            </a:r>
            <a:r>
              <a:rPr lang="zh-TW" altLang="en-US" sz="2000" dirty="0"/>
              <a:t> </a:t>
            </a:r>
            <a:r>
              <a:rPr lang="en-US" altLang="zh-TW" sz="2000" dirty="0"/>
              <a:t>node</a:t>
            </a:r>
            <a:r>
              <a:rPr lang="zh-TW" altLang="en-US" sz="2000" dirty="0"/>
              <a:t> </a:t>
            </a:r>
            <a:r>
              <a:rPr lang="en-US" altLang="zh-TW" sz="2000" dirty="0"/>
              <a:t>failure</a:t>
            </a:r>
            <a:r>
              <a:rPr lang="zh-TW" altLang="en-US" sz="2000" dirty="0"/>
              <a:t> </a:t>
            </a:r>
            <a:r>
              <a:rPr lang="en-US" altLang="zh-TW" sz="2000" dirty="0"/>
              <a:t>conditions</a:t>
            </a:r>
            <a:r>
              <a:rPr lang="zh-TW" altLang="en-US" sz="2000" dirty="0"/>
              <a:t> </a:t>
            </a:r>
            <a:r>
              <a:rPr lang="en-US" altLang="zh-TW" sz="2000" dirty="0"/>
              <a:t>during</a:t>
            </a:r>
            <a:r>
              <a:rPr lang="zh-TW" altLang="en-US" sz="2000" dirty="0"/>
              <a:t> </a:t>
            </a:r>
            <a:r>
              <a:rPr lang="en-US" altLang="zh-TW" sz="2000" dirty="0"/>
              <a:t>training</a:t>
            </a:r>
          </a:p>
          <a:p>
            <a:r>
              <a:rPr lang="en-US" altLang="zh-TW" sz="2000" dirty="0"/>
              <a:t>Force</a:t>
            </a:r>
            <a:r>
              <a:rPr lang="zh-TW" altLang="en-US" sz="2000" dirty="0"/>
              <a:t> </a:t>
            </a:r>
            <a:r>
              <a:rPr lang="en-US" altLang="zh-TW" sz="2000" dirty="0"/>
              <a:t>the</a:t>
            </a:r>
            <a:r>
              <a:rPr lang="zh-TW" altLang="en-US" sz="2000" dirty="0"/>
              <a:t> </a:t>
            </a:r>
            <a:r>
              <a:rPr lang="en-US" altLang="zh-TW" sz="2000" dirty="0"/>
              <a:t>information</a:t>
            </a:r>
            <a:r>
              <a:rPr lang="zh-TW" altLang="en-US" sz="2000" dirty="0"/>
              <a:t> </a:t>
            </a:r>
            <a:r>
              <a:rPr lang="en-US" altLang="zh-TW" sz="2000" dirty="0"/>
              <a:t>passage</a:t>
            </a:r>
            <a:r>
              <a:rPr lang="zh-TW" altLang="en-US" sz="2000" dirty="0"/>
              <a:t> </a:t>
            </a:r>
            <a:r>
              <a:rPr lang="en-US" altLang="zh-TW" sz="2000" dirty="0"/>
              <a:t>through</a:t>
            </a:r>
            <a:r>
              <a:rPr lang="zh-TW" altLang="en-US" sz="2000" dirty="0"/>
              <a:t> </a:t>
            </a:r>
            <a:r>
              <a:rPr lang="en-US" altLang="zh-TW" sz="2000" dirty="0"/>
              <a:t>the</a:t>
            </a:r>
            <a:r>
              <a:rPr lang="zh-TW" altLang="en-US" sz="2000" dirty="0"/>
              <a:t> </a:t>
            </a:r>
            <a:r>
              <a:rPr lang="en-US" altLang="zh-TW" sz="2000" dirty="0"/>
              <a:t>skip</a:t>
            </a:r>
            <a:r>
              <a:rPr lang="zh-TW" altLang="en-US" sz="2000" dirty="0"/>
              <a:t> </a:t>
            </a:r>
            <a:r>
              <a:rPr lang="en-US" altLang="zh-TW" sz="2000" dirty="0" err="1"/>
              <a:t>hyperconnections</a:t>
            </a:r>
            <a:r>
              <a:rPr lang="zh-TW" altLang="en-US" sz="2000" dirty="0"/>
              <a:t> </a:t>
            </a:r>
            <a:r>
              <a:rPr lang="en-US" altLang="zh-TW" sz="2000" dirty="0"/>
              <a:t>during</a:t>
            </a:r>
            <a:r>
              <a:rPr lang="zh-TW" altLang="en-US" sz="2000" dirty="0"/>
              <a:t> </a:t>
            </a:r>
            <a:r>
              <a:rPr lang="en-US" altLang="zh-TW" sz="2000" dirty="0"/>
              <a:t>training</a:t>
            </a:r>
          </a:p>
          <a:p>
            <a:r>
              <a:rPr lang="en-US" altLang="zh-TW" sz="2000" dirty="0"/>
              <a:t>Difference</a:t>
            </a:r>
            <a:r>
              <a:rPr lang="zh-TW" altLang="en-US" sz="2000" dirty="0"/>
              <a:t> </a:t>
            </a:r>
            <a:r>
              <a:rPr lang="en-US" altLang="zh-TW" sz="2000" dirty="0"/>
              <a:t>from</a:t>
            </a:r>
            <a:r>
              <a:rPr lang="zh-TW" altLang="en-US" sz="2000" dirty="0"/>
              <a:t> </a:t>
            </a:r>
            <a:r>
              <a:rPr lang="en-US" altLang="zh-TW" sz="2000" dirty="0"/>
              <a:t>dropout</a:t>
            </a:r>
            <a:r>
              <a:rPr lang="zh-TW" altLang="en-US" sz="2000" dirty="0"/>
              <a:t> </a:t>
            </a:r>
            <a:r>
              <a:rPr lang="en-US" altLang="zh-TW" sz="2000" dirty="0"/>
              <a:t>[1]</a:t>
            </a:r>
          </a:p>
          <a:p>
            <a:pPr lvl="1"/>
            <a:r>
              <a:rPr lang="en-US" altLang="zh-TW" sz="1800" dirty="0"/>
              <a:t>Dropout</a:t>
            </a:r>
            <a:r>
              <a:rPr lang="zh-TW" altLang="en-US" sz="1800" dirty="0"/>
              <a:t> </a:t>
            </a:r>
            <a:r>
              <a:rPr lang="en-US" altLang="zh-TW" sz="1800" dirty="0"/>
              <a:t>randomly</a:t>
            </a:r>
            <a:r>
              <a:rPr lang="zh-TW" altLang="en-US" sz="1800" dirty="0"/>
              <a:t> </a:t>
            </a:r>
            <a:r>
              <a:rPr lang="en-US" altLang="zh-TW" sz="1800" dirty="0"/>
              <a:t>remove</a:t>
            </a:r>
            <a:r>
              <a:rPr lang="zh-TW" altLang="en-US" sz="1800" dirty="0"/>
              <a:t> </a:t>
            </a:r>
            <a:r>
              <a:rPr lang="en-US" altLang="zh-TW" sz="1800" dirty="0"/>
              <a:t>neurons</a:t>
            </a:r>
          </a:p>
          <a:p>
            <a:pPr lvl="1"/>
            <a:r>
              <a:rPr lang="en-US" altLang="zh-TW" sz="1800" dirty="0" err="1"/>
              <a:t>Failout</a:t>
            </a:r>
            <a:r>
              <a:rPr lang="zh-TW" altLang="en-US" sz="1800" dirty="0"/>
              <a:t> </a:t>
            </a:r>
            <a:r>
              <a:rPr lang="en-US" altLang="zh-TW" sz="1800" dirty="0"/>
              <a:t>removes</a:t>
            </a:r>
            <a:r>
              <a:rPr lang="zh-TW" altLang="en-US" sz="1800" dirty="0"/>
              <a:t> </a:t>
            </a:r>
            <a:r>
              <a:rPr lang="en-US" altLang="zh-TW" sz="1800" dirty="0"/>
              <a:t>the</a:t>
            </a:r>
            <a:r>
              <a:rPr lang="zh-TW" altLang="en-US" sz="1800" dirty="0"/>
              <a:t> </a:t>
            </a:r>
            <a:r>
              <a:rPr lang="en-US" altLang="zh-TW" sz="1800" dirty="0"/>
              <a:t>whole</a:t>
            </a:r>
            <a:r>
              <a:rPr lang="zh-TW" altLang="en-US" sz="1800" dirty="0"/>
              <a:t> </a:t>
            </a:r>
            <a:r>
              <a:rPr lang="en-US" altLang="zh-TW" sz="1800" dirty="0"/>
              <a:t>whole</a:t>
            </a:r>
            <a:r>
              <a:rPr lang="zh-TW" altLang="en-US" sz="1800" dirty="0"/>
              <a:t> </a:t>
            </a:r>
            <a:r>
              <a:rPr lang="en-US" altLang="zh-TW" sz="1800" dirty="0"/>
              <a:t>physical</a:t>
            </a:r>
            <a:r>
              <a:rPr lang="zh-TW" altLang="en-US" sz="1800" dirty="0"/>
              <a:t> </a:t>
            </a:r>
            <a:r>
              <a:rPr lang="en-US" altLang="zh-TW" sz="1800" dirty="0"/>
              <a:t>node</a:t>
            </a:r>
          </a:p>
          <a:p>
            <a:pPr lvl="1"/>
            <a:r>
              <a:rPr lang="en-US" altLang="zh-TW" sz="1800" dirty="0"/>
              <a:t>Dropout</a:t>
            </a:r>
            <a:r>
              <a:rPr lang="zh-TW" altLang="en-US" sz="1800" dirty="0"/>
              <a:t> </a:t>
            </a:r>
            <a:r>
              <a:rPr lang="en-US" altLang="zh-TW" sz="1800" dirty="0"/>
              <a:t>multiply</a:t>
            </a:r>
            <a:r>
              <a:rPr lang="zh-TW" altLang="en-US" sz="1800" dirty="0"/>
              <a:t> </a:t>
            </a:r>
            <a:r>
              <a:rPr lang="en-US" altLang="zh-TW" sz="1800" dirty="0"/>
              <a:t>the</a:t>
            </a:r>
            <a:r>
              <a:rPr lang="zh-TW" altLang="en-US" sz="1800" dirty="0"/>
              <a:t> </a:t>
            </a:r>
            <a:r>
              <a:rPr lang="en-US" altLang="zh-TW" sz="1800" dirty="0"/>
              <a:t>weight</a:t>
            </a:r>
            <a:r>
              <a:rPr lang="zh-TW" altLang="en-US" sz="1800" dirty="0"/>
              <a:t> </a:t>
            </a:r>
            <a:r>
              <a:rPr lang="en-US" altLang="zh-TW" sz="1800" dirty="0"/>
              <a:t>by</a:t>
            </a:r>
            <a:r>
              <a:rPr lang="zh-TW" altLang="en-US" sz="1800" dirty="0"/>
              <a:t> </a:t>
            </a:r>
            <a:r>
              <a:rPr lang="en-US" altLang="zh-TW" sz="1800" dirty="0"/>
              <a:t>the</a:t>
            </a:r>
            <a:r>
              <a:rPr lang="zh-TW" altLang="en-US" sz="1800" dirty="0"/>
              <a:t> </a:t>
            </a:r>
            <a:r>
              <a:rPr lang="en-US" altLang="zh-TW" sz="1800" dirty="0"/>
              <a:t>probability</a:t>
            </a:r>
            <a:r>
              <a:rPr lang="zh-TW" altLang="en-US" sz="1800" dirty="0"/>
              <a:t> </a:t>
            </a:r>
            <a:r>
              <a:rPr lang="en-US" altLang="zh-TW" sz="1800" dirty="0"/>
              <a:t>of</a:t>
            </a:r>
            <a:r>
              <a:rPr lang="zh-TW" altLang="en-US" sz="1800" dirty="0"/>
              <a:t> </a:t>
            </a:r>
            <a:r>
              <a:rPr lang="en-US" altLang="zh-TW" sz="1800" dirty="0"/>
              <a:t>survival</a:t>
            </a:r>
          </a:p>
          <a:p>
            <a:pPr lvl="1"/>
            <a:r>
              <a:rPr lang="en-US" altLang="zh-TW" sz="1800" dirty="0" err="1"/>
              <a:t>Failout</a:t>
            </a:r>
            <a:r>
              <a:rPr lang="zh-TW" altLang="en-US" sz="1800" dirty="0"/>
              <a:t> </a:t>
            </a:r>
            <a:r>
              <a:rPr lang="en-US" altLang="zh-TW" sz="1800" dirty="0"/>
              <a:t>doesn’t</a:t>
            </a:r>
            <a:r>
              <a:rPr lang="zh-TW" altLang="en-US" sz="1800" dirty="0"/>
              <a:t> </a:t>
            </a:r>
            <a:r>
              <a:rPr lang="en-US" altLang="zh-TW" sz="1800" dirty="0"/>
              <a:t>multiply</a:t>
            </a:r>
            <a:r>
              <a:rPr lang="zh-TW" altLang="en-US" sz="1800" dirty="0"/>
              <a:t> </a:t>
            </a:r>
            <a:r>
              <a:rPr lang="en-US" altLang="zh-TW" sz="1800" dirty="0"/>
              <a:t>since</a:t>
            </a:r>
            <a:r>
              <a:rPr lang="zh-TW" altLang="en-US" sz="1800" dirty="0"/>
              <a:t> </a:t>
            </a:r>
            <a:r>
              <a:rPr lang="en-US" altLang="zh-TW" sz="1800" dirty="0"/>
              <a:t>the</a:t>
            </a:r>
            <a:r>
              <a:rPr lang="zh-TW" altLang="en-US" sz="1800" dirty="0"/>
              <a:t> </a:t>
            </a:r>
            <a:r>
              <a:rPr lang="en-US" altLang="zh-TW" sz="1800" dirty="0"/>
              <a:t>node</a:t>
            </a:r>
            <a:r>
              <a:rPr lang="zh-TW" altLang="en-US" sz="1800" dirty="0"/>
              <a:t> </a:t>
            </a:r>
            <a:r>
              <a:rPr lang="en-US" altLang="zh-TW" sz="1800" dirty="0"/>
              <a:t>may</a:t>
            </a:r>
            <a:r>
              <a:rPr lang="zh-TW" altLang="en-US" sz="1800" dirty="0"/>
              <a:t> </a:t>
            </a:r>
            <a:r>
              <a:rPr lang="en-US" altLang="zh-TW" sz="1800" dirty="0"/>
              <a:t>fail</a:t>
            </a:r>
            <a:r>
              <a:rPr lang="zh-TW" altLang="en-US" sz="1800" dirty="0"/>
              <a:t> </a:t>
            </a:r>
            <a:r>
              <a:rPr lang="en-US" altLang="zh-TW" sz="1800" dirty="0"/>
              <a:t>while</a:t>
            </a:r>
            <a:r>
              <a:rPr lang="zh-TW" altLang="en-US" sz="1800" dirty="0"/>
              <a:t> </a:t>
            </a:r>
            <a:r>
              <a:rPr lang="en-US" altLang="zh-TW" sz="1800" dirty="0"/>
              <a:t>inferencing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C29CA-9536-7649-95EA-91DD3D8A99AB}"/>
              </a:ext>
            </a:extLst>
          </p:cNvPr>
          <p:cNvSpPr/>
          <p:nvPr/>
        </p:nvSpPr>
        <p:spPr>
          <a:xfrm>
            <a:off x="631225" y="5648179"/>
            <a:ext cx="10929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[1]</a:t>
            </a:r>
            <a:r>
              <a:rPr lang="zh-TW" altLang="en-US" sz="1400" dirty="0"/>
              <a:t> </a:t>
            </a:r>
            <a:r>
              <a:rPr lang="en-US" sz="1400" dirty="0"/>
              <a:t>Nitish Srivastava, Geoffrey Hinton, Alex </a:t>
            </a:r>
            <a:r>
              <a:rPr lang="en-US" sz="1400" dirty="0" err="1"/>
              <a:t>Krizhevsky</a:t>
            </a:r>
            <a:r>
              <a:rPr lang="en-US" sz="1400" dirty="0"/>
              <a:t>, Ilya </a:t>
            </a:r>
            <a:r>
              <a:rPr lang="en-US" sz="1400" dirty="0" err="1"/>
              <a:t>Sutskever</a:t>
            </a:r>
            <a:r>
              <a:rPr lang="en-US" sz="1400" dirty="0"/>
              <a:t>, and Ruslan </a:t>
            </a:r>
            <a:r>
              <a:rPr lang="en-US" sz="1400" dirty="0" err="1"/>
              <a:t>Salakhutdinov</a:t>
            </a:r>
            <a:r>
              <a:rPr lang="en-US" sz="1400" dirty="0"/>
              <a:t>. 2014. Dropout: A Simple Way to Prevent Neural Networks from Overfitting. </a:t>
            </a:r>
            <a:r>
              <a:rPr lang="en-US" sz="1400" i="1" dirty="0"/>
              <a:t>JMLR </a:t>
            </a:r>
            <a:r>
              <a:rPr lang="en-US" sz="1400" dirty="0"/>
              <a:t>15 (2014)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C09E-164F-9B45-B509-5313F226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5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B706-CBAE-DC40-A9C7-D0473025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r>
              <a:rPr lang="zh-TW" altLang="en-US" dirty="0"/>
              <a:t> </a:t>
            </a:r>
            <a:r>
              <a:rPr lang="en-US" altLang="zh-TW" dirty="0"/>
              <a:t>datasets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7ECD0-F22D-CC4F-A43F-7EE0A230E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3654"/>
            <a:ext cx="5811409" cy="364913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Vertically</a:t>
            </a:r>
            <a:r>
              <a:rPr lang="zh-TW" altLang="en-US" sz="2400" dirty="0"/>
              <a:t> </a:t>
            </a:r>
            <a:r>
              <a:rPr lang="en-US" altLang="zh-TW" sz="2400" dirty="0"/>
              <a:t>distributed</a:t>
            </a:r>
            <a:r>
              <a:rPr lang="zh-TW" altLang="en-US" sz="2400" dirty="0"/>
              <a:t> </a:t>
            </a:r>
            <a:r>
              <a:rPr lang="en-US" altLang="zh-TW" sz="2400" dirty="0"/>
              <a:t>MLP</a:t>
            </a:r>
          </a:p>
          <a:p>
            <a:pPr lvl="1"/>
            <a:r>
              <a:rPr lang="en-US" altLang="zh-TW" sz="2000" dirty="0"/>
              <a:t>UCI</a:t>
            </a:r>
            <a:r>
              <a:rPr lang="zh-TW" altLang="en-US" sz="2000" dirty="0"/>
              <a:t> </a:t>
            </a:r>
            <a:r>
              <a:rPr lang="en-US" altLang="zh-TW" sz="2000" dirty="0"/>
              <a:t>health</a:t>
            </a:r>
            <a:r>
              <a:rPr lang="zh-TW" altLang="en-US" sz="2000" dirty="0"/>
              <a:t> </a:t>
            </a:r>
            <a:r>
              <a:rPr lang="en-US" altLang="zh-TW" sz="2000" dirty="0"/>
              <a:t>activity</a:t>
            </a:r>
            <a:r>
              <a:rPr lang="zh-TW" altLang="en-US" sz="2000" dirty="0"/>
              <a:t> </a:t>
            </a:r>
            <a:r>
              <a:rPr lang="en-US" altLang="zh-TW" sz="2000" dirty="0"/>
              <a:t>classification</a:t>
            </a:r>
            <a:r>
              <a:rPr lang="zh-TW" altLang="en-US" sz="2000" dirty="0"/>
              <a:t> </a:t>
            </a:r>
            <a:r>
              <a:rPr lang="en-US" altLang="zh-TW" sz="2000" dirty="0"/>
              <a:t>dataset</a:t>
            </a:r>
            <a:r>
              <a:rPr lang="zh-TW" altLang="en-US" sz="2000" dirty="0"/>
              <a:t> </a:t>
            </a:r>
            <a:r>
              <a:rPr lang="en-US" altLang="zh-TW" sz="2000" dirty="0"/>
              <a:t>(health)</a:t>
            </a:r>
          </a:p>
          <a:p>
            <a:r>
              <a:rPr lang="en-US" altLang="zh-TW" sz="2400" dirty="0"/>
              <a:t>Vertically</a:t>
            </a:r>
            <a:r>
              <a:rPr lang="zh-TW" altLang="en-US" sz="2400" dirty="0"/>
              <a:t> </a:t>
            </a:r>
            <a:r>
              <a:rPr lang="en-US" altLang="zh-TW" sz="2400" dirty="0"/>
              <a:t>distributed</a:t>
            </a:r>
            <a:r>
              <a:rPr lang="zh-TW" altLang="en-US" sz="2400" dirty="0"/>
              <a:t> </a:t>
            </a:r>
            <a:r>
              <a:rPr lang="en-US" altLang="zh-TW" sz="2400" dirty="0"/>
              <a:t>CNN</a:t>
            </a:r>
          </a:p>
          <a:p>
            <a:pPr lvl="1"/>
            <a:r>
              <a:rPr lang="en-US" altLang="zh-TW" sz="2000" dirty="0"/>
              <a:t>ILSVRC</a:t>
            </a:r>
          </a:p>
          <a:p>
            <a:pPr lvl="1"/>
            <a:r>
              <a:rPr lang="en-US" altLang="zh-TW" sz="2000" dirty="0"/>
              <a:t>CIFAR-10</a:t>
            </a:r>
          </a:p>
          <a:p>
            <a:pPr lvl="1"/>
            <a:r>
              <a:rPr lang="en-US" altLang="zh-TW" sz="2000" dirty="0"/>
              <a:t>Data</a:t>
            </a:r>
            <a:r>
              <a:rPr lang="zh-TW" altLang="en-US" sz="2000" dirty="0"/>
              <a:t> </a:t>
            </a:r>
            <a:r>
              <a:rPr lang="en-US" altLang="zh-TW" sz="2000" dirty="0" err="1"/>
              <a:t>augmention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745A2-1C32-764D-BA06-A100E1F8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607" y="799070"/>
            <a:ext cx="3989223" cy="54493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B647-02A5-1E47-A05C-F5DC6635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5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2D4A-89BC-A747-8D4E-79DAAFF5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r>
              <a:rPr lang="zh-TW" altLang="en-US" dirty="0"/>
              <a:t> </a:t>
            </a:r>
            <a:r>
              <a:rPr lang="en-US" altLang="zh-TW" dirty="0"/>
              <a:t>settings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3D7A-242E-9645-B2CC-040FE2C5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583334"/>
          </a:xfrm>
        </p:spPr>
        <p:txBody>
          <a:bodyPr/>
          <a:lstStyle/>
          <a:p>
            <a:r>
              <a:rPr lang="en-US" altLang="zh-TW" dirty="0"/>
              <a:t>Implement</a:t>
            </a:r>
            <a:r>
              <a:rPr lang="zh-TW" altLang="en-US" dirty="0"/>
              <a:t> </a:t>
            </a:r>
            <a:r>
              <a:rPr lang="en-US" altLang="zh-TW" dirty="0"/>
              <a:t>using</a:t>
            </a:r>
            <a:r>
              <a:rPr lang="zh-TW" altLang="en-US" dirty="0"/>
              <a:t> </a:t>
            </a:r>
            <a:r>
              <a:rPr lang="en-US" altLang="zh-TW" dirty="0"/>
              <a:t>TensorFlow</a:t>
            </a:r>
          </a:p>
          <a:p>
            <a:r>
              <a:rPr lang="en-US" altLang="zh-TW" dirty="0"/>
              <a:t>Deploy</a:t>
            </a:r>
            <a:r>
              <a:rPr lang="zh-TW" altLang="en-US" dirty="0"/>
              <a:t> </a:t>
            </a:r>
            <a:r>
              <a:rPr lang="en-US" altLang="zh-TW" dirty="0"/>
              <a:t>on</a:t>
            </a:r>
            <a:r>
              <a:rPr lang="zh-TW" altLang="en-US" dirty="0"/>
              <a:t> </a:t>
            </a:r>
            <a:r>
              <a:rPr lang="en-US" altLang="zh-TW" dirty="0"/>
              <a:t>AWS</a:t>
            </a:r>
            <a:r>
              <a:rPr lang="zh-TW" altLang="en-US" dirty="0"/>
              <a:t> </a:t>
            </a:r>
            <a:r>
              <a:rPr lang="en-US" altLang="zh-TW" dirty="0"/>
              <a:t>EC2</a:t>
            </a:r>
            <a:r>
              <a:rPr lang="zh-TW" altLang="en-US" dirty="0"/>
              <a:t> </a:t>
            </a:r>
            <a:r>
              <a:rPr lang="en-US" altLang="zh-TW" dirty="0"/>
              <a:t>instances</a:t>
            </a:r>
          </a:p>
          <a:p>
            <a:r>
              <a:rPr lang="en-US" altLang="zh-TW" dirty="0"/>
              <a:t>Failure</a:t>
            </a:r>
            <a:r>
              <a:rPr lang="zh-TW" altLang="en-US" dirty="0"/>
              <a:t> </a:t>
            </a:r>
            <a:r>
              <a:rPr lang="en-US" altLang="zh-TW" dirty="0"/>
              <a:t>settings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C21D1-C3A8-C94A-9AF7-6D12B717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26" y="3429000"/>
            <a:ext cx="9399373" cy="29538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E3053-7B39-114C-BA5A-BC323436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3D43-5A59-4044-AB8E-A45B2ACD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</a:t>
            </a:r>
            <a:r>
              <a:rPr lang="zh-TW" altLang="en-US" dirty="0"/>
              <a:t> </a:t>
            </a:r>
            <a:r>
              <a:rPr lang="en-US" altLang="zh-TW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AF4A-580F-944A-9151-AFE83B3F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38303" cy="3649133"/>
          </a:xfrm>
        </p:spPr>
        <p:txBody>
          <a:bodyPr/>
          <a:lstStyle/>
          <a:p>
            <a:r>
              <a:rPr lang="en-US" altLang="zh-TW" dirty="0"/>
              <a:t>Average</a:t>
            </a:r>
            <a:r>
              <a:rPr lang="zh-TW" altLang="en-US" dirty="0"/>
              <a:t> </a:t>
            </a:r>
            <a:r>
              <a:rPr lang="en-US" altLang="zh-TW" dirty="0"/>
              <a:t>accuracy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10</a:t>
            </a:r>
            <a:r>
              <a:rPr lang="zh-TW" altLang="en-US" dirty="0"/>
              <a:t> </a:t>
            </a:r>
            <a:r>
              <a:rPr lang="en-US" altLang="zh-TW" dirty="0"/>
              <a:t>iterations</a:t>
            </a:r>
          </a:p>
          <a:p>
            <a:r>
              <a:rPr lang="en-US" altLang="zh-TW" dirty="0" err="1"/>
              <a:t>ResiliNet</a:t>
            </a:r>
            <a:r>
              <a:rPr lang="zh-TW" altLang="en-US" dirty="0"/>
              <a:t> </a:t>
            </a:r>
            <a:r>
              <a:rPr lang="en-US" altLang="zh-TW" dirty="0"/>
              <a:t>overall</a:t>
            </a:r>
            <a:r>
              <a:rPr lang="zh-TW" altLang="en-US" dirty="0"/>
              <a:t> </a:t>
            </a:r>
            <a:r>
              <a:rPr lang="en-US" altLang="zh-TW" dirty="0"/>
              <a:t>outperforms</a:t>
            </a:r>
            <a:r>
              <a:rPr lang="zh-TW" altLang="en-US" dirty="0"/>
              <a:t> </a:t>
            </a:r>
            <a:r>
              <a:rPr lang="en-US" altLang="zh-TW" dirty="0"/>
              <a:t>DFG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Vanilla</a:t>
            </a:r>
          </a:p>
          <a:p>
            <a:r>
              <a:rPr lang="en-US" altLang="zh-TW" dirty="0"/>
              <a:t>High</a:t>
            </a:r>
            <a:r>
              <a:rPr lang="zh-TW" altLang="en-US" dirty="0"/>
              <a:t> </a:t>
            </a:r>
            <a:r>
              <a:rPr lang="en-US" altLang="zh-TW" dirty="0"/>
              <a:t>performance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 err="1"/>
              <a:t>ResiliNet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more</a:t>
            </a:r>
            <a:r>
              <a:rPr lang="zh-TW" altLang="en-US" dirty="0"/>
              <a:t> </a:t>
            </a:r>
            <a:r>
              <a:rPr lang="en-US" altLang="zh-TW" dirty="0"/>
              <a:t>evident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severe</a:t>
            </a:r>
            <a:r>
              <a:rPr lang="zh-TW" altLang="en-US" dirty="0"/>
              <a:t> </a:t>
            </a:r>
            <a:r>
              <a:rPr lang="en-US" altLang="zh-TW" dirty="0"/>
              <a:t>node</a:t>
            </a:r>
            <a:r>
              <a:rPr lang="zh-TW" altLang="en-US" dirty="0"/>
              <a:t> </a:t>
            </a:r>
            <a:r>
              <a:rPr lang="en-US" altLang="zh-TW" dirty="0"/>
              <a:t>failure</a:t>
            </a:r>
            <a:r>
              <a:rPr lang="zh-TW" altLang="en-US" dirty="0"/>
              <a:t> </a:t>
            </a:r>
            <a:r>
              <a:rPr lang="en-US" altLang="zh-TW" dirty="0"/>
              <a:t>conditions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F6A6F-4825-E747-843A-0D28B9E7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04" y="914513"/>
            <a:ext cx="4135805" cy="52392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7EBA5-7B44-F443-982E-CDDF2ED3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4F9C-FE3F-2D41-B47C-11D5DCAF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</a:t>
            </a:r>
            <a:r>
              <a:rPr lang="zh-TW" altLang="en-US" dirty="0"/>
              <a:t> </a:t>
            </a:r>
            <a:r>
              <a:rPr lang="en-US" altLang="zh-TW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DE7A-60BA-4148-8CD5-203A26DC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5183966" cy="3649133"/>
          </a:xfrm>
        </p:spPr>
        <p:txBody>
          <a:bodyPr>
            <a:normAutofit/>
          </a:bodyPr>
          <a:lstStyle/>
          <a:p>
            <a:r>
              <a:rPr lang="en-US" altLang="zh-TW" dirty="0"/>
              <a:t>Health</a:t>
            </a:r>
          </a:p>
          <a:p>
            <a:pPr lvl="1"/>
            <a:r>
              <a:rPr lang="en-US" altLang="zh-TW" dirty="0"/>
              <a:t>Vanilla</a:t>
            </a:r>
            <a:r>
              <a:rPr lang="zh-TW" altLang="en-US" dirty="0"/>
              <a:t> </a:t>
            </a:r>
            <a:r>
              <a:rPr lang="en-US" altLang="zh-TW" dirty="0"/>
              <a:t>suffers</a:t>
            </a:r>
            <a:r>
              <a:rPr lang="zh-TW" altLang="en-US" dirty="0"/>
              <a:t> </a:t>
            </a:r>
            <a:r>
              <a:rPr lang="en-US" altLang="zh-TW" dirty="0"/>
              <a:t>from</a:t>
            </a:r>
            <a:r>
              <a:rPr lang="zh-TW" altLang="en-US" dirty="0"/>
              <a:t> </a:t>
            </a:r>
            <a:r>
              <a:rPr lang="en-US" altLang="zh-TW" dirty="0"/>
              <a:t>random</a:t>
            </a:r>
            <a:r>
              <a:rPr lang="zh-TW" altLang="en-US" dirty="0"/>
              <a:t> </a:t>
            </a:r>
            <a:r>
              <a:rPr lang="en-US" altLang="zh-TW" dirty="0"/>
              <a:t>guessing</a:t>
            </a:r>
            <a:r>
              <a:rPr lang="zh-TW" altLang="en-US" dirty="0"/>
              <a:t> </a:t>
            </a:r>
            <a:r>
              <a:rPr lang="en-US" altLang="zh-TW" dirty="0"/>
              <a:t>even</a:t>
            </a:r>
            <a:r>
              <a:rPr lang="zh-TW" altLang="en-US" dirty="0"/>
              <a:t> </a:t>
            </a:r>
            <a:r>
              <a:rPr lang="en-US" altLang="zh-TW" dirty="0"/>
              <a:t>only</a:t>
            </a:r>
            <a:r>
              <a:rPr lang="zh-TW" altLang="en-US" dirty="0"/>
              <a:t> </a:t>
            </a:r>
            <a:r>
              <a:rPr lang="en-US" altLang="zh-TW" dirty="0"/>
              <a:t>one</a:t>
            </a:r>
            <a:r>
              <a:rPr lang="zh-TW" altLang="en-US" dirty="0"/>
              <a:t> </a:t>
            </a:r>
            <a:r>
              <a:rPr lang="en-US" altLang="zh-TW" dirty="0"/>
              <a:t>node</a:t>
            </a:r>
            <a:r>
              <a:rPr lang="zh-TW" altLang="en-US" dirty="0"/>
              <a:t> </a:t>
            </a:r>
            <a:r>
              <a:rPr lang="en-US" altLang="zh-TW" dirty="0"/>
              <a:t>failure</a:t>
            </a:r>
          </a:p>
          <a:p>
            <a:pPr lvl="1"/>
            <a:r>
              <a:rPr lang="en-US" altLang="zh-TW" dirty="0" err="1"/>
              <a:t>ResiliNet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 err="1"/>
              <a:t>ResiliNet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greatly</a:t>
            </a:r>
            <a:r>
              <a:rPr lang="zh-TW" altLang="en-US" dirty="0"/>
              <a:t> </a:t>
            </a:r>
            <a:r>
              <a:rPr lang="en-US" altLang="zh-TW" dirty="0"/>
              <a:t>outperform</a:t>
            </a:r>
            <a:r>
              <a:rPr lang="zh-TW" altLang="en-US" dirty="0"/>
              <a:t> </a:t>
            </a:r>
            <a:r>
              <a:rPr lang="en-US" altLang="zh-TW" dirty="0"/>
              <a:t>others</a:t>
            </a:r>
          </a:p>
          <a:p>
            <a:pPr lvl="1"/>
            <a:r>
              <a:rPr lang="en-US" altLang="zh-TW" dirty="0"/>
              <a:t>All</a:t>
            </a:r>
            <a:r>
              <a:rPr lang="zh-TW" altLang="en-US" dirty="0"/>
              <a:t> </a:t>
            </a:r>
            <a:r>
              <a:rPr lang="en-US" altLang="zh-TW" dirty="0"/>
              <a:t>schemes</a:t>
            </a:r>
            <a:r>
              <a:rPr lang="zh-TW" altLang="en-US" dirty="0"/>
              <a:t> </a:t>
            </a:r>
            <a:r>
              <a:rPr lang="en-US" altLang="zh-TW" dirty="0"/>
              <a:t>don’t</a:t>
            </a:r>
            <a:r>
              <a:rPr lang="zh-TW" altLang="en-US" dirty="0"/>
              <a:t> </a:t>
            </a:r>
            <a:r>
              <a:rPr lang="en-US" altLang="zh-TW" dirty="0"/>
              <a:t>provide</a:t>
            </a:r>
            <a:r>
              <a:rPr lang="zh-TW" altLang="en-US" dirty="0"/>
              <a:t> </a:t>
            </a:r>
            <a:r>
              <a:rPr lang="en-US" altLang="zh-TW" dirty="0"/>
              <a:t>high</a:t>
            </a:r>
            <a:r>
              <a:rPr lang="zh-TW" altLang="en-US" dirty="0"/>
              <a:t> </a:t>
            </a:r>
            <a:r>
              <a:rPr lang="en-US" altLang="zh-TW" dirty="0"/>
              <a:t>accuracy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{n1,n2},</a:t>
            </a:r>
            <a:r>
              <a:rPr lang="zh-TW" altLang="en-US" dirty="0"/>
              <a:t> </a:t>
            </a:r>
            <a:r>
              <a:rPr lang="en-US" altLang="zh-TW" dirty="0"/>
              <a:t>{n2,</a:t>
            </a:r>
            <a:r>
              <a:rPr lang="zh-TW" altLang="en-US" dirty="0"/>
              <a:t> </a:t>
            </a:r>
            <a:r>
              <a:rPr lang="en-US" altLang="zh-TW" dirty="0"/>
              <a:t>n3}</a:t>
            </a:r>
            <a:r>
              <a:rPr lang="zh-TW" altLang="en-US" dirty="0"/>
              <a:t> </a:t>
            </a:r>
            <a:r>
              <a:rPr lang="en-US" altLang="zh-TW" dirty="0"/>
              <a:t>failure</a:t>
            </a:r>
            <a:r>
              <a:rPr lang="zh-TW" altLang="en-US" dirty="0"/>
              <a:t> </a:t>
            </a:r>
            <a:r>
              <a:rPr lang="en-US" altLang="zh-TW" dirty="0"/>
              <a:t>settings</a:t>
            </a:r>
          </a:p>
          <a:p>
            <a:r>
              <a:rPr lang="en-US" altLang="zh-TW" dirty="0" err="1"/>
              <a:t>MobileNet</a:t>
            </a:r>
            <a:endParaRPr lang="en-US" altLang="zh-TW" dirty="0"/>
          </a:p>
          <a:p>
            <a:pPr lvl="1"/>
            <a:r>
              <a:rPr lang="en-US" altLang="zh-TW" dirty="0" err="1"/>
              <a:t>ResiliNet</a:t>
            </a:r>
            <a:r>
              <a:rPr lang="zh-TW" altLang="en-US" dirty="0"/>
              <a:t> </a:t>
            </a:r>
            <a:r>
              <a:rPr lang="en-US" altLang="zh-TW" dirty="0"/>
              <a:t>overall</a:t>
            </a:r>
            <a:r>
              <a:rPr lang="zh-TW" altLang="en-US" dirty="0"/>
              <a:t> </a:t>
            </a:r>
            <a:r>
              <a:rPr lang="en-US" altLang="zh-TW" dirty="0"/>
              <a:t>maintains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higher</a:t>
            </a:r>
            <a:r>
              <a:rPr lang="zh-TW" altLang="en-US" dirty="0"/>
              <a:t> </a:t>
            </a:r>
            <a:r>
              <a:rPr lang="en-US" altLang="zh-TW" dirty="0"/>
              <a:t>accuracy</a:t>
            </a:r>
            <a:r>
              <a:rPr lang="zh-TW" altLang="en-US" dirty="0"/>
              <a:t> </a:t>
            </a:r>
            <a:r>
              <a:rPr lang="en-US" altLang="zh-TW" dirty="0"/>
              <a:t>than</a:t>
            </a:r>
            <a:r>
              <a:rPr lang="zh-TW" altLang="en-US" dirty="0"/>
              <a:t> </a:t>
            </a:r>
            <a:r>
              <a:rPr lang="en-US" altLang="zh-TW" dirty="0"/>
              <a:t>DFG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vanilla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87DB84-E99E-3542-BE85-E1F9DFBC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767" y="1585898"/>
            <a:ext cx="5759111" cy="476147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89A5E-97BD-A74C-BFCD-029633C1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79B7-438C-FC4A-927B-9AFCAF50AD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51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{7DA2AF92-2384-D347-8F04-9384CAEA31A9}tf10001058</Template>
  <TotalTime>291</TotalTime>
  <Words>667</Words>
  <Application>Microsoft Macintosh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Resilinet: failure-Resilient Inference in Distributed Neural networks</vt:lpstr>
      <vt:lpstr>Motivation</vt:lpstr>
      <vt:lpstr>Distributed neural networks</vt:lpstr>
      <vt:lpstr>Skip hyperconnections</vt:lpstr>
      <vt:lpstr>Failout regularization</vt:lpstr>
      <vt:lpstr>Experiment datasets</vt:lpstr>
      <vt:lpstr>Experiment settings</vt:lpstr>
      <vt:lpstr>Performance evaluation</vt:lpstr>
      <vt:lpstr>Performance evaluation</vt:lpstr>
      <vt:lpstr>Broader impact</vt:lpstr>
      <vt:lpstr>Conclusion</vt:lpstr>
      <vt:lpstr>Different config of hyperconnections</vt:lpstr>
      <vt:lpstr>What is the best choice of weights of hyperConnections?</vt:lpstr>
      <vt:lpstr>What is the optimal rate of failout?</vt:lpstr>
      <vt:lpstr>Which skip HyperCOnnection is more critical?</vt:lpstr>
      <vt:lpstr>Does different partitions of distributed DNN matter?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Resilinet: failure-Resilient Inference in Distributed Neural networks</dc:title>
  <dc:creator>Microsoft Office User</dc:creator>
  <cp:lastModifiedBy>Microsoft Office User</cp:lastModifiedBy>
  <cp:revision>16</cp:revision>
  <dcterms:created xsi:type="dcterms:W3CDTF">2020-08-14T01:54:15Z</dcterms:created>
  <dcterms:modified xsi:type="dcterms:W3CDTF">2020-08-14T06:45:45Z</dcterms:modified>
</cp:coreProperties>
</file>