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d1483128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d148312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angle only calculated when the l(z) is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four steps continually until all the inputs points were traversed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d1483128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d1483128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1483128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d1483128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d1483128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d1483128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1483128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d1483128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d1483128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d1483128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d1483128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d1483128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d1483128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d1483128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d1483128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d1483128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d1483128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d1483128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1483128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1483128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1483128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148312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d1483128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d1483128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1483128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1483128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map the depth img to semantic speech for telling the blind some info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d1483128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d1483128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d1483128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d148312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d1483128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d1483128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v: sound speed in the 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tof: time interval between Trig and Echo, propotional to the time interval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1483128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1483128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148312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148312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similar triangle law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10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/>
              <a:t>Smart Guiding Glasses for Visually Impaired People in Indoor Environment </a:t>
            </a:r>
            <a:endParaRPr sz="3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57900" y="2834125"/>
            <a:ext cx="894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Jinqiang Bai, Shiguo Lian, Member, IEEE, Zhaoxiang Liu, Kai Wang, Dijun Liu </a:t>
            </a:r>
            <a:br>
              <a:rPr lang="zh-TW" sz="2000"/>
            </a:br>
            <a:r>
              <a:rPr lang="zh-TW" sz="2000"/>
              <a:t>IEEE Transactions on Consumer Electronics, Vol. 63, No. 3, August 2017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Find D(z): u2 - u1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0" y="655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find N:</a:t>
            </a:r>
            <a:br>
              <a:rPr lang="zh-TW" sz="1700"/>
            </a:br>
            <a:r>
              <a:rPr lang="zh-TW" sz="1700"/>
              <a:t> 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find M:</a:t>
            </a:r>
            <a:br>
              <a:rPr lang="zh-TW" sz="1700"/>
            </a:b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find m:</a:t>
            </a:r>
            <a:br>
              <a:rPr lang="zh-TW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do some subsitution</a:t>
            </a:r>
            <a:endParaRPr sz="1700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715" y="2916100"/>
            <a:ext cx="3872234" cy="22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9706" l="0" r="0" t="10004"/>
          <a:stretch/>
        </p:blipFill>
        <p:spPr>
          <a:xfrm>
            <a:off x="1336400" y="655013"/>
            <a:ext cx="1719800" cy="7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 rotWithShape="1">
          <a:blip r:embed="rId5">
            <a:alphaModFix/>
          </a:blip>
          <a:srcRect b="11077" l="0" r="0" t="11886"/>
          <a:stretch/>
        </p:blipFill>
        <p:spPr>
          <a:xfrm>
            <a:off x="1336400" y="1652612"/>
            <a:ext cx="1647450" cy="7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6400" y="2571750"/>
            <a:ext cx="2149500" cy="11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6400" y="4284802"/>
            <a:ext cx="1856950" cy="6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0471" y="166047"/>
            <a:ext cx="2195254" cy="5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3601950" y="166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find D(z)</a:t>
            </a:r>
            <a:br>
              <a:rPr lang="zh-TW" sz="1700"/>
            </a:b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judge if the region between D(z) is traversable</a:t>
            </a:r>
            <a:br>
              <a:rPr lang="zh-TW" sz="1700"/>
            </a:br>
            <a:br>
              <a:rPr lang="zh-TW" sz="1700"/>
            </a:b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computing the steering angle 𝞪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13665" y="1403902"/>
            <a:ext cx="440693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13675" y="2341425"/>
            <a:ext cx="2716050" cy="6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Multi-sensor Fusion based obstacle avioding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compute the optimal moving direction based on the depth image → minimize the cost function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r>
              <a:rPr lang="zh-TW"/>
              <a:t>steering angle↓ ➔ the faster the user can turn</a:t>
            </a:r>
            <a:br>
              <a:rPr lang="zh-TW"/>
            </a:br>
            <a:r>
              <a:rPr lang="zh-TW"/>
              <a:t>traversable area ↑ ➔ safer</a:t>
            </a:r>
            <a:br>
              <a:rPr lang="zh-TW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fuse ultrasonic data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50" y="1418125"/>
            <a:ext cx="6352800" cy="1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>
            <a:off x="2662950" y="1575650"/>
            <a:ext cx="219000" cy="358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2202350" y="1257300"/>
            <a:ext cx="13728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steering angle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4901425" y="1817600"/>
            <a:ext cx="669900" cy="268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4183250" y="1963650"/>
            <a:ext cx="258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maximum traversable width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450" y="4002050"/>
            <a:ext cx="7122026" cy="8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7119975" y="3959075"/>
            <a:ext cx="219000" cy="358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6841400" y="3220650"/>
            <a:ext cx="178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distance measured by the ulrasonic sensor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3329500" y="3972875"/>
            <a:ext cx="1134300" cy="4080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3349400" y="3485375"/>
            <a:ext cx="11640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view field of ultrasonic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75" y="35875"/>
            <a:ext cx="3960300" cy="41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750" y="2964300"/>
            <a:ext cx="5511749" cy="22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AR rendering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04800" y="1126000"/>
            <a:ext cx="4035900" cy="4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generate binocular parallax images by Unity3D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circle: feasible direction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bounding box: user direction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650" y="91012"/>
            <a:ext cx="4213751" cy="496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Guiding sound synthesis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56375" y="542875"/>
            <a:ext cx="567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Stereo tone</a:t>
            </a:r>
            <a:r>
              <a:rPr lang="zh-TW"/>
              <a:t>: a person in the right direction to tell the user come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Recorded speech</a:t>
            </a:r>
            <a:r>
              <a:rPr lang="zh-TW"/>
              <a:t>: tell the direction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Different frequency beep</a:t>
            </a:r>
            <a:r>
              <a:rPr lang="zh-TW"/>
              <a:t>: propotional to the steering angle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4843" r="0" t="0"/>
          <a:stretch/>
        </p:blipFill>
        <p:spPr>
          <a:xfrm>
            <a:off x="6128650" y="87850"/>
            <a:ext cx="2993975" cy="31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174" y="1988550"/>
            <a:ext cx="4122475" cy="31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Experimental Results and Discussions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83100" y="1152475"/>
            <a:ext cx="490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Adaptability for Different Height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camera height: 1.4m ~1.8m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height of the camera↓ ➔ detect smaller obstacles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obstacle’s distance to the camera↓ ➔ detect smaller obstacles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4571" r="0" t="0"/>
          <a:stretch/>
        </p:blipFill>
        <p:spPr>
          <a:xfrm>
            <a:off x="4498100" y="1853775"/>
            <a:ext cx="4582925" cy="328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Correctness of Obstable Avoiding Algorithm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3" y="1072238"/>
            <a:ext cx="3932650" cy="388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750" y="1319849"/>
            <a:ext cx="5146274" cy="36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Computation Cost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short → real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maximum cost for processing each frame is about 30.2ms</a:t>
            </a: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050" y="2052300"/>
            <a:ext cx="6471099" cy="29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831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Interactive Experience</a:t>
            </a:r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311700" y="847675"/>
            <a:ext cx="499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house, office, supermarket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totally blind: with glasses vs. with cane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recorded instructions: hard to turn the accurate angle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cane: users are familiar with their home and office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supermarket works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600" y="211925"/>
            <a:ext cx="3194676" cy="486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51" y="3382450"/>
            <a:ext cx="4743675" cy="155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Interacctive Experience</a:t>
            </a:r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weak sighted users: with glasses vs without glasses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Home, office: time close, wearing glasses with lower collisions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Supermarket: wearing glasses takes less time</a:t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675" y="2361175"/>
            <a:ext cx="7252099" cy="23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Problem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695275"/>
            <a:ext cx="85206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Many visually impaired persons nowadays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Drawbacks of some navigation systems or tools: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Cane: can not perceive all the necessary info (volume or distance)</a:t>
            </a:r>
            <a:br>
              <a:rPr lang="zh-TW"/>
            </a:br>
            <a:r>
              <a:rPr lang="zh-TW"/>
              <a:t>→ </a:t>
            </a:r>
            <a:r>
              <a:rPr lang="zh-TW"/>
              <a:t>ETA (Electronic Travel Aid): integrate mulitiple electronic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RGB-D: limited working range, bad at detecting transparent things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Auditory or tactile sensor: high power consumption and large size, too complicated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65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Proposed Method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3286075"/>
            <a:ext cx="85206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AR technique on eyeglasses for displaying the surroundings and the feasible direction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Three kinds of auditory cues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visually impaired users: AR rendering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totally blind: guiding sound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depth + ultrasound solve the problem of small and transparent things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computation is fast enough to meet real-time requirement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sensors used are simple and with low cost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Related Work-Obstacle Avoidance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 Ultrasonic sensor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no exact direction of going forward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interference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 Laser scanner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expensive, heavy, and with high power consumption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Camera based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mono-camera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cost much computation → not for real time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hard to measure the distance of the obstacle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stereo-camera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fail under low-texture or lower-light scenarios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RGB-D camera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be constrained to non-transparent object scenarios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700" y="2436725"/>
            <a:ext cx="2518425" cy="14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Relater Work- Guiding Information Feedback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Haptic feedback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vibration on a belt, helmet, or in a backpack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less interference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hard to represent complicated info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more training and concerntration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Audio feedback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acoustic patterns, semantic speech, different intensities sound, spatially localized auditory cues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misunderstand them under noisy environment</a:t>
            </a:r>
            <a:endParaRPr sz="1500"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Visual feedback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partially sighted people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LED→ the distance of the obstacle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low resolution→ only show large obstacle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Hardware System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5" y="476500"/>
            <a:ext cx="8377948" cy="25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1400" y="2820175"/>
            <a:ext cx="6182601" cy="23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Depth Information Acquisition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RGB-D camera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infrared laser that project light with a coded pattern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monochromatic CMOS image sensor capture reflected light and decipher it to images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depth sensor is mounted on the glasses with inclinaiton of 30 degree  </a:t>
            </a:r>
            <a:endParaRPr sz="17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992" y="2746749"/>
            <a:ext cx="5145008" cy="23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Ultrasounic Rangefinder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463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MCU: control the ultrasound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pulse of high (5V) → Trig pin → start (transmit 8 cycles of ultrasonic burst at 40 KHz) → Echo pin is set to high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receive reflected burst → Echo pin is set to low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no receive→ Echo stays high→ distance very large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219" y="1976475"/>
            <a:ext cx="4115777" cy="31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025" y="369125"/>
            <a:ext cx="24955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7199575" y="401275"/>
            <a:ext cx="875400" cy="477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5498350" y="43100"/>
            <a:ext cx="3412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0000FF"/>
                </a:solidFill>
              </a:rPr>
              <a:t>time interval between Trig and Echo, propotional to the time interval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Steps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83100" y="1152475"/>
            <a:ext cx="356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Depth-based Way-finding</a:t>
            </a:r>
            <a:r>
              <a:rPr lang="zh-TW"/>
              <a:t>: outputs several candidate moving directions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Multi-sensor Fusion based obstacle avioding</a:t>
            </a:r>
            <a:r>
              <a:rPr lang="zh-TW"/>
              <a:t>:</a:t>
            </a:r>
            <a:br>
              <a:rPr lang="zh-TW"/>
            </a:br>
            <a:r>
              <a:rPr lang="zh-TW"/>
              <a:t>select optimal directions from candidates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AR rendering</a:t>
            </a:r>
            <a:r>
              <a:rPr lang="zh-TW"/>
              <a:t>:</a:t>
            </a:r>
            <a:br>
              <a:rPr lang="zh-TW"/>
            </a:br>
            <a:r>
              <a:rPr lang="zh-TW"/>
              <a:t>depth images + moving direction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Guiding sound synthesis</a:t>
            </a:r>
            <a:br>
              <a:rPr lang="zh-TW"/>
            </a:b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175" y="799225"/>
            <a:ext cx="5496825" cy="434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Depth-based Way-finding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83100" y="847675"/>
            <a:ext cx="844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nearest obstacle is always at the bottom of the depth image</a:t>
            </a:r>
            <a:br>
              <a:rPr lang="zh-TW"/>
            </a:br>
            <a:r>
              <a:rPr lang="zh-TW"/>
              <a:t>→ only select a line in the bottom of the image as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traversable threshold w + adaptive sliding window (1 x D(z))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D(z): adaptive width depending on the depth z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550" y="2175225"/>
            <a:ext cx="5784650" cy="29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