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dcaf2566d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dcaf2566d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dcaf2566d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dcaf2566d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dcaf2566d_1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dcaf2566d_1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dcaf2566d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dcaf2566d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59983433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59983433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488175"/>
            <a:ext cx="8520600" cy="224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zh-TW" sz="2900"/>
              <a:t>T</a:t>
            </a:r>
            <a:r>
              <a:rPr b="1" lang="zh-TW" sz="2900"/>
              <a:t>ag-based Indoor Localization of UAVs in Construction Environments:</a:t>
            </a:r>
            <a:endParaRPr b="1" sz="2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zh-TW" sz="2900"/>
              <a:t>Opportunities and Challenges in Practice</a:t>
            </a:r>
            <a:endParaRPr b="1" sz="2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9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54150" y="26218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Navid Kayhani,Brenda McCabe,Ahmed Abdelaal,Adam Heins,and Angela P.Schoellig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684150" y="3947825"/>
            <a:ext cx="1775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Date:2021/4/28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750400" y="3481050"/>
            <a:ext cx="3643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Construction Research Congress 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ABSTRACT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Unmanned/Unoccupied aerial vehicles (UAVs) can enhance the collection of informative data in constantly-evolving construction environments, autonomous flight and navigation of UAVs are challenging in indoor environments where the Global Positioning System (GPS) might be denied or unreliable.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BIM（Building Information Modeling）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5997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Cost and resource savings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Greater efficiency and shorter project lifecycles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Improved communications and coordination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Higher quality results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TAG-BASED LOCALIZATION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F</a:t>
            </a:r>
            <a:r>
              <a:rPr lang="zh-TW"/>
              <a:t>iducial markers are artificial landmarks represented as patterned tags printed on paper. These tags can be used to provide accurate global six-degree-of-freedom pose estimates for a mobile robot equipped with a camera even when the tags are rotated or placed in different lighting conditions.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7038" y="2927463"/>
            <a:ext cx="4257675" cy="105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CHALLENGES IN PRACTICE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Construction sites may be subject to significant changes during short spans of time.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Appearing or temporary obstacles may be introduced into the environment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Tags are also susceptible to deterioration, occlusion, and unintentional displacement in such an environment.</a:t>
            </a:r>
            <a:endParaRPr sz="11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Safety concerns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Processing unit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CONCLUSION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258125" y="11096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Although the authors had previously shown the potentials of tag-based indoor localization of UAVs in an experimental setting (Kayhani et al. 2019; Nahangi et al. 2018), the opportunities and challenges in practice remained untouched. This paper investigated and discussed opportunities and challenges of tag-based localization employment in indoor under-execution construction sites.It also proposed some potential solutions for those challenges.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