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cdcaf2566d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cdcaf2566d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cdcaf2566d_1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cdcaf2566d_1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cdcaf2566d_1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cdcaf2566d_1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cdcaf2566d_1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cdcaf2566d_1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d59983433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d59983433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488175"/>
            <a:ext cx="8520600" cy="2245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b="1" lang="zh-TW" sz="2900"/>
              <a:t>T</a:t>
            </a:r>
            <a:r>
              <a:rPr b="1" lang="zh-TW" sz="2900"/>
              <a:t>ag-based Indoor Localization of UAVs in Construction Environments:</a:t>
            </a:r>
            <a:endParaRPr b="1" sz="29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b="1" lang="zh-TW" sz="2900"/>
              <a:t>Opportunities and Challenges in Practice</a:t>
            </a:r>
            <a:endParaRPr b="1" sz="29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2900"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54150" y="262187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Navid Kayhani,Brenda McCabe,Ahmed Abdelaal,Adam Heins,and Angela P.Schoellig</a:t>
            </a:r>
            <a:endParaRPr/>
          </a:p>
        </p:txBody>
      </p:sp>
      <p:sp>
        <p:nvSpPr>
          <p:cNvPr id="56" name="Google Shape;56;p13"/>
          <p:cNvSpPr txBox="1"/>
          <p:nvPr/>
        </p:nvSpPr>
        <p:spPr>
          <a:xfrm>
            <a:off x="3684150" y="3947825"/>
            <a:ext cx="17757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Date:2021/4/28</a:t>
            </a:r>
            <a:endParaRPr/>
          </a:p>
        </p:txBody>
      </p:sp>
      <p:sp>
        <p:nvSpPr>
          <p:cNvPr id="57" name="Google Shape;57;p13"/>
          <p:cNvSpPr txBox="1"/>
          <p:nvPr/>
        </p:nvSpPr>
        <p:spPr>
          <a:xfrm>
            <a:off x="2750400" y="3481050"/>
            <a:ext cx="3643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Construction Research Congress 2020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ABSTRACT</a:t>
            </a:r>
            <a:endParaRPr/>
          </a:p>
        </p:txBody>
      </p:sp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Unmanned/Unoccupied aerial vehicles (UAVs) can enhance the collection of informative data in constantly-evolving construction environments, autonomous flight and navigation of UAVs are challenging in indoor environments where the Global Positioning System (GPS) might be denied or unreliable.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3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BIM（Building Information Modeling）</a:t>
            </a:r>
            <a:endParaRPr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11700" y="159975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zh-TW"/>
              <a:t>Cost and resource savings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zh-TW"/>
              <a:t>Greater efficiency and shorter project lifecycles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zh-TW"/>
              <a:t>Improved communications and coordination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zh-TW"/>
              <a:t>Higher quality results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TAG-BASED LOCALIZATION</a:t>
            </a:r>
            <a:endParaRPr/>
          </a:p>
        </p:txBody>
      </p:sp>
      <p:sp>
        <p:nvSpPr>
          <p:cNvPr id="75" name="Google Shape;75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/>
              <a:t>F</a:t>
            </a:r>
            <a:r>
              <a:rPr lang="zh-TW"/>
              <a:t>iducial markers are artificial landmarks represented as patterned tags printed on paper. These tags can be used to provide accurate global six-degree-of-freedom pose estimates for a mobile robot equipped with a camera even when the tags are rotated or placed in different lighting conditions.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76" name="Google Shape;76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37038" y="2927463"/>
            <a:ext cx="4257675" cy="1057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CHALLENGES IN PRACTICE</a:t>
            </a:r>
            <a:endParaRPr/>
          </a:p>
        </p:txBody>
      </p:sp>
      <p:sp>
        <p:nvSpPr>
          <p:cNvPr id="82" name="Google Shape;82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zh-TW"/>
              <a:t>Construction sites may be subject to significant changes during short spans of time.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zh-TW"/>
              <a:t>Appearing or temporary obstacles may be introduced into the environment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zh-TW"/>
              <a:t>Tags are also susceptible to deterioration, occlusion, and unintentional displacement in such an environment.</a:t>
            </a:r>
            <a:endParaRPr sz="11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zh-TW"/>
              <a:t>Safety concerns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zh-TW"/>
              <a:t>Processing unit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/>
              <a:t>CONCLUSION</a:t>
            </a:r>
            <a:endParaRPr/>
          </a:p>
        </p:txBody>
      </p:sp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258125" y="110962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zh-TW"/>
              <a:t>Although the authors had previously shown the potentials of tag-based indoor localization of UAVs in an experimental setting (Kayhani et al. 2019; Nahangi et al. 2018), the opportunities and challenges in practice remained untouched. This paper investigated and discussed opportunities and challenges of tag-based localization employment in indoor under-execution construction sites.It also proposed some potential solutions for those challenges.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